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5.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7.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2" r:id="rId4"/>
    <p:sldMasterId id="2147483736" r:id="rId5"/>
    <p:sldMasterId id="2147483753" r:id="rId6"/>
    <p:sldMasterId id="2147483804" r:id="rId7"/>
    <p:sldMasterId id="2147483828" r:id="rId8"/>
    <p:sldMasterId id="2147483840" r:id="rId9"/>
    <p:sldMasterId id="2147483881" r:id="rId10"/>
    <p:sldMasterId id="2147483893" r:id="rId11"/>
  </p:sldMasterIdLst>
  <p:notesMasterIdLst>
    <p:notesMasterId r:id="rId49"/>
  </p:notesMasterIdLst>
  <p:sldIdLst>
    <p:sldId id="695" r:id="rId12"/>
    <p:sldId id="725" r:id="rId13"/>
    <p:sldId id="701" r:id="rId14"/>
    <p:sldId id="887" r:id="rId15"/>
    <p:sldId id="807" r:id="rId16"/>
    <p:sldId id="784" r:id="rId17"/>
    <p:sldId id="785" r:id="rId18"/>
    <p:sldId id="985" r:id="rId19"/>
    <p:sldId id="837" r:id="rId20"/>
    <p:sldId id="812" r:id="rId21"/>
    <p:sldId id="1001" r:id="rId22"/>
    <p:sldId id="1002" r:id="rId23"/>
    <p:sldId id="987" r:id="rId24"/>
    <p:sldId id="1003" r:id="rId25"/>
    <p:sldId id="1005" r:id="rId26"/>
    <p:sldId id="990" r:id="rId27"/>
    <p:sldId id="991" r:id="rId28"/>
    <p:sldId id="992" r:id="rId29"/>
    <p:sldId id="993" r:id="rId30"/>
    <p:sldId id="994" r:id="rId31"/>
    <p:sldId id="995" r:id="rId32"/>
    <p:sldId id="996" r:id="rId33"/>
    <p:sldId id="997" r:id="rId34"/>
    <p:sldId id="1004" r:id="rId35"/>
    <p:sldId id="1006" r:id="rId36"/>
    <p:sldId id="808" r:id="rId37"/>
    <p:sldId id="857" r:id="rId38"/>
    <p:sldId id="710" r:id="rId39"/>
    <p:sldId id="1000" r:id="rId40"/>
    <p:sldId id="709" r:id="rId41"/>
    <p:sldId id="721" r:id="rId42"/>
    <p:sldId id="873" r:id="rId43"/>
    <p:sldId id="788" r:id="rId44"/>
    <p:sldId id="786" r:id="rId45"/>
    <p:sldId id="687" r:id="rId46"/>
    <p:sldId id="851" r:id="rId47"/>
    <p:sldId id="271"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ssa Krogmann" initials="MK"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960"/>
    <a:srgbClr val="00285F"/>
    <a:srgbClr val="005EB8"/>
    <a:srgbClr val="FFBE48"/>
    <a:srgbClr val="0094FF"/>
    <a:srgbClr val="B426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553638-DE3B-4DC0-8371-BB7C58E6DFDE}" v="9" dt="2026-04-07T20:36:45.8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14" autoAdjust="0"/>
    <p:restoredTop sz="46126" autoAdjust="0"/>
  </p:normalViewPr>
  <p:slideViewPr>
    <p:cSldViewPr snapToGrid="0" snapToObjects="1">
      <p:cViewPr varScale="1">
        <p:scale>
          <a:sx n="21" d="100"/>
          <a:sy n="21" d="100"/>
        </p:scale>
        <p:origin x="2340" y="2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commentAuthors" Target="commentAuthors.xml"/><Relationship Id="rId55"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ssa Krogmann" userId="d947f805-5955-4c43-a5c2-60811c714023" providerId="ADAL" clId="{E2F86464-5FA0-466C-9775-4C19C5A357FA}"/>
    <pc:docChg chg="undo custSel addSld delSld modSld sldOrd">
      <pc:chgData name="Marissa Krogmann" userId="d947f805-5955-4c43-a5c2-60811c714023" providerId="ADAL" clId="{E2F86464-5FA0-466C-9775-4C19C5A357FA}" dt="2026-04-07T20:53:16.208" v="541" actId="47"/>
      <pc:docMkLst>
        <pc:docMk/>
      </pc:docMkLst>
      <pc:sldChg chg="del">
        <pc:chgData name="Marissa Krogmann" userId="d947f805-5955-4c43-a5c2-60811c714023" providerId="ADAL" clId="{E2F86464-5FA0-466C-9775-4C19C5A357FA}" dt="2026-04-07T20:52:27.459" v="530" actId="47"/>
        <pc:sldMkLst>
          <pc:docMk/>
          <pc:sldMk cId="1156787381" sldId="697"/>
        </pc:sldMkLst>
      </pc:sldChg>
      <pc:sldChg chg="del">
        <pc:chgData name="Marissa Krogmann" userId="d947f805-5955-4c43-a5c2-60811c714023" providerId="ADAL" clId="{E2F86464-5FA0-466C-9775-4C19C5A357FA}" dt="2026-04-07T20:52:50.951" v="537" actId="47"/>
        <pc:sldMkLst>
          <pc:docMk/>
          <pc:sldMk cId="535398492" sldId="704"/>
        </pc:sldMkLst>
      </pc:sldChg>
      <pc:sldChg chg="del">
        <pc:chgData name="Marissa Krogmann" userId="d947f805-5955-4c43-a5c2-60811c714023" providerId="ADAL" clId="{E2F86464-5FA0-466C-9775-4C19C5A357FA}" dt="2026-04-07T20:52:25.561" v="529" actId="47"/>
        <pc:sldMkLst>
          <pc:docMk/>
          <pc:sldMk cId="1677835449" sldId="717"/>
        </pc:sldMkLst>
      </pc:sldChg>
      <pc:sldChg chg="del">
        <pc:chgData name="Marissa Krogmann" userId="d947f805-5955-4c43-a5c2-60811c714023" providerId="ADAL" clId="{E2F86464-5FA0-466C-9775-4C19C5A357FA}" dt="2026-04-07T20:50:41.385" v="519" actId="47"/>
        <pc:sldMkLst>
          <pc:docMk/>
          <pc:sldMk cId="2146464394" sldId="775"/>
        </pc:sldMkLst>
      </pc:sldChg>
      <pc:sldChg chg="del">
        <pc:chgData name="Marissa Krogmann" userId="d947f805-5955-4c43-a5c2-60811c714023" providerId="ADAL" clId="{E2F86464-5FA0-466C-9775-4C19C5A357FA}" dt="2026-04-07T20:50:42.084" v="520" actId="47"/>
        <pc:sldMkLst>
          <pc:docMk/>
          <pc:sldMk cId="424441530" sldId="776"/>
        </pc:sldMkLst>
      </pc:sldChg>
      <pc:sldChg chg="del">
        <pc:chgData name="Marissa Krogmann" userId="d947f805-5955-4c43-a5c2-60811c714023" providerId="ADAL" clId="{E2F86464-5FA0-466C-9775-4C19C5A357FA}" dt="2026-04-07T20:50:46.165" v="521" actId="47"/>
        <pc:sldMkLst>
          <pc:docMk/>
          <pc:sldMk cId="3962888857" sldId="777"/>
        </pc:sldMkLst>
      </pc:sldChg>
      <pc:sldChg chg="del">
        <pc:chgData name="Marissa Krogmann" userId="d947f805-5955-4c43-a5c2-60811c714023" providerId="ADAL" clId="{E2F86464-5FA0-466C-9775-4C19C5A357FA}" dt="2026-04-07T20:51:12.221" v="522" actId="47"/>
        <pc:sldMkLst>
          <pc:docMk/>
          <pc:sldMk cId="4092819599" sldId="778"/>
        </pc:sldMkLst>
      </pc:sldChg>
      <pc:sldChg chg="del">
        <pc:chgData name="Marissa Krogmann" userId="d947f805-5955-4c43-a5c2-60811c714023" providerId="ADAL" clId="{E2F86464-5FA0-466C-9775-4C19C5A357FA}" dt="2026-04-07T20:51:20.096" v="523" actId="47"/>
        <pc:sldMkLst>
          <pc:docMk/>
          <pc:sldMk cId="2985135891" sldId="779"/>
        </pc:sldMkLst>
      </pc:sldChg>
      <pc:sldChg chg="del">
        <pc:chgData name="Marissa Krogmann" userId="d947f805-5955-4c43-a5c2-60811c714023" providerId="ADAL" clId="{E2F86464-5FA0-466C-9775-4C19C5A357FA}" dt="2026-04-07T20:51:20.835" v="524" actId="47"/>
        <pc:sldMkLst>
          <pc:docMk/>
          <pc:sldMk cId="1917290376" sldId="780"/>
        </pc:sldMkLst>
      </pc:sldChg>
      <pc:sldChg chg="del">
        <pc:chgData name="Marissa Krogmann" userId="d947f805-5955-4c43-a5c2-60811c714023" providerId="ADAL" clId="{E2F86464-5FA0-466C-9775-4C19C5A357FA}" dt="2026-04-07T20:51:43.182" v="527" actId="47"/>
        <pc:sldMkLst>
          <pc:docMk/>
          <pc:sldMk cId="1592231011" sldId="781"/>
        </pc:sldMkLst>
      </pc:sldChg>
      <pc:sldChg chg="del">
        <pc:chgData name="Marissa Krogmann" userId="d947f805-5955-4c43-a5c2-60811c714023" providerId="ADAL" clId="{E2F86464-5FA0-466C-9775-4C19C5A357FA}" dt="2026-04-07T20:52:39.135" v="532" actId="47"/>
        <pc:sldMkLst>
          <pc:docMk/>
          <pc:sldMk cId="1068438301" sldId="782"/>
        </pc:sldMkLst>
      </pc:sldChg>
      <pc:sldChg chg="del">
        <pc:chgData name="Marissa Krogmann" userId="d947f805-5955-4c43-a5c2-60811c714023" providerId="ADAL" clId="{E2F86464-5FA0-466C-9775-4C19C5A357FA}" dt="2026-04-07T20:52:46.186" v="534" actId="47"/>
        <pc:sldMkLst>
          <pc:docMk/>
          <pc:sldMk cId="3464944824" sldId="783"/>
        </pc:sldMkLst>
      </pc:sldChg>
      <pc:sldChg chg="addSp delSp modSp mod modNotesTx">
        <pc:chgData name="Marissa Krogmann" userId="d947f805-5955-4c43-a5c2-60811c714023" providerId="ADAL" clId="{E2F86464-5FA0-466C-9775-4C19C5A357FA}" dt="2026-04-07T20:36:55.628" v="514" actId="20577"/>
        <pc:sldMkLst>
          <pc:docMk/>
          <pc:sldMk cId="1716525843" sldId="785"/>
        </pc:sldMkLst>
        <pc:picChg chg="del">
          <ac:chgData name="Marissa Krogmann" userId="d947f805-5955-4c43-a5c2-60811c714023" providerId="ADAL" clId="{E2F86464-5FA0-466C-9775-4C19C5A357FA}" dt="2026-04-07T19:43:57.568" v="227" actId="478"/>
          <ac:picMkLst>
            <pc:docMk/>
            <pc:sldMk cId="1716525843" sldId="785"/>
            <ac:picMk id="3" creationId="{B54EEB9A-8AD5-C3A0-1DF5-44A205C990DF}"/>
          </ac:picMkLst>
        </pc:picChg>
        <pc:picChg chg="add del mod ord modCrop">
          <ac:chgData name="Marissa Krogmann" userId="d947f805-5955-4c43-a5c2-60811c714023" providerId="ADAL" clId="{E2F86464-5FA0-466C-9775-4C19C5A357FA}" dt="2026-04-07T20:35:46.052" v="393" actId="1076"/>
          <ac:picMkLst>
            <pc:docMk/>
            <pc:sldMk cId="1716525843" sldId="785"/>
            <ac:picMk id="4" creationId="{14AE8EBF-949D-B45F-F242-DCF342B60EFB}"/>
          </ac:picMkLst>
        </pc:picChg>
        <pc:picChg chg="add del mod modCrop">
          <ac:chgData name="Marissa Krogmann" userId="d947f805-5955-4c43-a5c2-60811c714023" providerId="ADAL" clId="{E2F86464-5FA0-466C-9775-4C19C5A357FA}" dt="2026-04-07T20:36:07.725" v="400" actId="1076"/>
          <ac:picMkLst>
            <pc:docMk/>
            <pc:sldMk cId="1716525843" sldId="785"/>
            <ac:picMk id="6" creationId="{AA49811F-319B-05C0-A2A2-200DE7EDA7C5}"/>
          </ac:picMkLst>
        </pc:picChg>
        <pc:picChg chg="add del mod modCrop">
          <ac:chgData name="Marissa Krogmann" userId="d947f805-5955-4c43-a5c2-60811c714023" providerId="ADAL" clId="{E2F86464-5FA0-466C-9775-4C19C5A357FA}" dt="2026-04-07T20:35:42.784" v="392" actId="1076"/>
          <ac:picMkLst>
            <pc:docMk/>
            <pc:sldMk cId="1716525843" sldId="785"/>
            <ac:picMk id="8" creationId="{609C0871-B4DD-6329-0946-EF7DA5545D94}"/>
          </ac:picMkLst>
        </pc:picChg>
        <pc:picChg chg="add del mod ord modCrop">
          <ac:chgData name="Marissa Krogmann" userId="d947f805-5955-4c43-a5c2-60811c714023" providerId="ADAL" clId="{E2F86464-5FA0-466C-9775-4C19C5A357FA}" dt="2026-04-07T20:35:39.779" v="390" actId="1076"/>
          <ac:picMkLst>
            <pc:docMk/>
            <pc:sldMk cId="1716525843" sldId="785"/>
            <ac:picMk id="10" creationId="{2A7DD668-DAE6-04ED-AED9-75DDB61BEE26}"/>
          </ac:picMkLst>
        </pc:picChg>
        <pc:picChg chg="add del mod modCrop">
          <ac:chgData name="Marissa Krogmann" userId="d947f805-5955-4c43-a5c2-60811c714023" providerId="ADAL" clId="{E2F86464-5FA0-466C-9775-4C19C5A357FA}" dt="2026-04-07T20:34:41.155" v="378" actId="18131"/>
          <ac:picMkLst>
            <pc:docMk/>
            <pc:sldMk cId="1716525843" sldId="785"/>
            <ac:picMk id="14" creationId="{DDDD05B7-BA86-7F3C-A8A4-1361FBA599A3}"/>
          </ac:picMkLst>
        </pc:picChg>
        <pc:picChg chg="add del mod modCrop">
          <ac:chgData name="Marissa Krogmann" userId="d947f805-5955-4c43-a5c2-60811c714023" providerId="ADAL" clId="{E2F86464-5FA0-466C-9775-4C19C5A357FA}" dt="2026-04-07T20:36:05.817" v="399" actId="14100"/>
          <ac:picMkLst>
            <pc:docMk/>
            <pc:sldMk cId="1716525843" sldId="785"/>
            <ac:picMk id="17" creationId="{908C7C92-1046-0D2C-0BA2-57AAC9FE5605}"/>
          </ac:picMkLst>
        </pc:picChg>
      </pc:sldChg>
      <pc:sldChg chg="del">
        <pc:chgData name="Marissa Krogmann" userId="d947f805-5955-4c43-a5c2-60811c714023" providerId="ADAL" clId="{E2F86464-5FA0-466C-9775-4C19C5A357FA}" dt="2026-04-07T20:53:00.588" v="539" actId="47"/>
        <pc:sldMkLst>
          <pc:docMk/>
          <pc:sldMk cId="3293857291" sldId="787"/>
        </pc:sldMkLst>
      </pc:sldChg>
      <pc:sldChg chg="del">
        <pc:chgData name="Marissa Krogmann" userId="d947f805-5955-4c43-a5c2-60811c714023" providerId="ADAL" clId="{E2F86464-5FA0-466C-9775-4C19C5A357FA}" dt="2026-04-07T20:53:01.637" v="540" actId="47"/>
        <pc:sldMkLst>
          <pc:docMk/>
          <pc:sldMk cId="2255992707" sldId="789"/>
        </pc:sldMkLst>
      </pc:sldChg>
      <pc:sldChg chg="del">
        <pc:chgData name="Marissa Krogmann" userId="d947f805-5955-4c43-a5c2-60811c714023" providerId="ADAL" clId="{E2F86464-5FA0-466C-9775-4C19C5A357FA}" dt="2026-04-07T20:52:45.362" v="533" actId="47"/>
        <pc:sldMkLst>
          <pc:docMk/>
          <pc:sldMk cId="874358882" sldId="800"/>
        </pc:sldMkLst>
      </pc:sldChg>
      <pc:sldChg chg="del">
        <pc:chgData name="Marissa Krogmann" userId="d947f805-5955-4c43-a5c2-60811c714023" providerId="ADAL" clId="{E2F86464-5FA0-466C-9775-4C19C5A357FA}" dt="2026-04-07T20:52:06.626" v="528" actId="47"/>
        <pc:sldMkLst>
          <pc:docMk/>
          <pc:sldMk cId="3549076169" sldId="802"/>
        </pc:sldMkLst>
      </pc:sldChg>
      <pc:sldChg chg="del">
        <pc:chgData name="Marissa Krogmann" userId="d947f805-5955-4c43-a5c2-60811c714023" providerId="ADAL" clId="{E2F86464-5FA0-466C-9775-4C19C5A357FA}" dt="2026-04-07T20:52:48.822" v="535" actId="47"/>
        <pc:sldMkLst>
          <pc:docMk/>
          <pc:sldMk cId="3991396259" sldId="804"/>
        </pc:sldMkLst>
      </pc:sldChg>
      <pc:sldChg chg="del">
        <pc:chgData name="Marissa Krogmann" userId="d947f805-5955-4c43-a5c2-60811c714023" providerId="ADAL" clId="{E2F86464-5FA0-466C-9775-4C19C5A357FA}" dt="2026-04-07T20:52:49.569" v="536" actId="47"/>
        <pc:sldMkLst>
          <pc:docMk/>
          <pc:sldMk cId="4272297750" sldId="805"/>
        </pc:sldMkLst>
      </pc:sldChg>
      <pc:sldChg chg="del">
        <pc:chgData name="Marissa Krogmann" userId="d947f805-5955-4c43-a5c2-60811c714023" providerId="ADAL" clId="{E2F86464-5FA0-466C-9775-4C19C5A357FA}" dt="2026-04-07T20:52:52.054" v="538" actId="47"/>
        <pc:sldMkLst>
          <pc:docMk/>
          <pc:sldMk cId="1852326024" sldId="806"/>
        </pc:sldMkLst>
      </pc:sldChg>
      <pc:sldChg chg="del">
        <pc:chgData name="Marissa Krogmann" userId="d947f805-5955-4c43-a5c2-60811c714023" providerId="ADAL" clId="{E2F86464-5FA0-466C-9775-4C19C5A357FA}" dt="2026-04-07T20:53:16.208" v="541" actId="47"/>
        <pc:sldMkLst>
          <pc:docMk/>
          <pc:sldMk cId="1935296998" sldId="809"/>
        </pc:sldMkLst>
      </pc:sldChg>
      <pc:sldChg chg="del">
        <pc:chgData name="Marissa Krogmann" userId="d947f805-5955-4c43-a5c2-60811c714023" providerId="ADAL" clId="{E2F86464-5FA0-466C-9775-4C19C5A357FA}" dt="2026-04-07T19:44:26.650" v="232" actId="47"/>
        <pc:sldMkLst>
          <pc:docMk/>
          <pc:sldMk cId="2429019029" sldId="817"/>
        </pc:sldMkLst>
      </pc:sldChg>
      <pc:sldChg chg="del">
        <pc:chgData name="Marissa Krogmann" userId="d947f805-5955-4c43-a5c2-60811c714023" providerId="ADAL" clId="{E2F86464-5FA0-466C-9775-4C19C5A357FA}" dt="2026-04-07T20:38:51.409" v="515" actId="47"/>
        <pc:sldMkLst>
          <pc:docMk/>
          <pc:sldMk cId="3470143621" sldId="847"/>
        </pc:sldMkLst>
      </pc:sldChg>
      <pc:sldChg chg="del">
        <pc:chgData name="Marissa Krogmann" userId="d947f805-5955-4c43-a5c2-60811c714023" providerId="ADAL" clId="{E2F86464-5FA0-466C-9775-4C19C5A357FA}" dt="2026-04-07T19:45:34.934" v="242" actId="47"/>
        <pc:sldMkLst>
          <pc:docMk/>
          <pc:sldMk cId="1439936198" sldId="858"/>
        </pc:sldMkLst>
      </pc:sldChg>
      <pc:sldChg chg="del">
        <pc:chgData name="Marissa Krogmann" userId="d947f805-5955-4c43-a5c2-60811c714023" providerId="ADAL" clId="{E2F86464-5FA0-466C-9775-4C19C5A357FA}" dt="2026-04-07T20:52:35.283" v="531" actId="47"/>
        <pc:sldMkLst>
          <pc:docMk/>
          <pc:sldMk cId="2938994139" sldId="874"/>
        </pc:sldMkLst>
      </pc:sldChg>
      <pc:sldChg chg="del">
        <pc:chgData name="Marissa Krogmann" userId="d947f805-5955-4c43-a5c2-60811c714023" providerId="ADAL" clId="{E2F86464-5FA0-466C-9775-4C19C5A357FA}" dt="2026-04-07T20:51:35.398" v="526" actId="47"/>
        <pc:sldMkLst>
          <pc:docMk/>
          <pc:sldMk cId="2892433368" sldId="875"/>
        </pc:sldMkLst>
      </pc:sldChg>
      <pc:sldChg chg="del">
        <pc:chgData name="Marissa Krogmann" userId="d947f805-5955-4c43-a5c2-60811c714023" providerId="ADAL" clId="{E2F86464-5FA0-466C-9775-4C19C5A357FA}" dt="2026-04-07T19:44:25.137" v="231" actId="47"/>
        <pc:sldMkLst>
          <pc:docMk/>
          <pc:sldMk cId="2225969291" sldId="876"/>
        </pc:sldMkLst>
      </pc:sldChg>
      <pc:sldChg chg="del">
        <pc:chgData name="Marissa Krogmann" userId="d947f805-5955-4c43-a5c2-60811c714023" providerId="ADAL" clId="{E2F86464-5FA0-466C-9775-4C19C5A357FA}" dt="2026-04-07T19:44:27.801" v="233" actId="47"/>
        <pc:sldMkLst>
          <pc:docMk/>
          <pc:sldMk cId="2080884133" sldId="877"/>
        </pc:sldMkLst>
      </pc:sldChg>
      <pc:sldChg chg="del">
        <pc:chgData name="Marissa Krogmann" userId="d947f805-5955-4c43-a5c2-60811c714023" providerId="ADAL" clId="{E2F86464-5FA0-466C-9775-4C19C5A357FA}" dt="2026-04-07T19:44:28.596" v="234" actId="47"/>
        <pc:sldMkLst>
          <pc:docMk/>
          <pc:sldMk cId="325497757" sldId="878"/>
        </pc:sldMkLst>
      </pc:sldChg>
      <pc:sldChg chg="del">
        <pc:chgData name="Marissa Krogmann" userId="d947f805-5955-4c43-a5c2-60811c714023" providerId="ADAL" clId="{E2F86464-5FA0-466C-9775-4C19C5A357FA}" dt="2026-04-07T19:44:29.884" v="235" actId="47"/>
        <pc:sldMkLst>
          <pc:docMk/>
          <pc:sldMk cId="3832967186" sldId="879"/>
        </pc:sldMkLst>
      </pc:sldChg>
      <pc:sldChg chg="del">
        <pc:chgData name="Marissa Krogmann" userId="d947f805-5955-4c43-a5c2-60811c714023" providerId="ADAL" clId="{E2F86464-5FA0-466C-9775-4C19C5A357FA}" dt="2026-04-07T19:44:30.735" v="236" actId="47"/>
        <pc:sldMkLst>
          <pc:docMk/>
          <pc:sldMk cId="2666030994" sldId="880"/>
        </pc:sldMkLst>
      </pc:sldChg>
      <pc:sldChg chg="del">
        <pc:chgData name="Marissa Krogmann" userId="d947f805-5955-4c43-a5c2-60811c714023" providerId="ADAL" clId="{E2F86464-5FA0-466C-9775-4C19C5A357FA}" dt="2026-04-07T19:44:53.726" v="240" actId="47"/>
        <pc:sldMkLst>
          <pc:docMk/>
          <pc:sldMk cId="4265046099" sldId="881"/>
        </pc:sldMkLst>
      </pc:sldChg>
      <pc:sldChg chg="del">
        <pc:chgData name="Marissa Krogmann" userId="d947f805-5955-4c43-a5c2-60811c714023" providerId="ADAL" clId="{E2F86464-5FA0-466C-9775-4C19C5A357FA}" dt="2026-04-07T19:44:49.704" v="239" actId="47"/>
        <pc:sldMkLst>
          <pc:docMk/>
          <pc:sldMk cId="3260168605" sldId="882"/>
        </pc:sldMkLst>
      </pc:sldChg>
      <pc:sldChg chg="del">
        <pc:chgData name="Marissa Krogmann" userId="d947f805-5955-4c43-a5c2-60811c714023" providerId="ADAL" clId="{E2F86464-5FA0-466C-9775-4C19C5A357FA}" dt="2026-04-07T20:50:16.250" v="518" actId="47"/>
        <pc:sldMkLst>
          <pc:docMk/>
          <pc:sldMk cId="2437056044" sldId="980"/>
        </pc:sldMkLst>
      </pc:sldChg>
      <pc:sldChg chg="del">
        <pc:chgData name="Marissa Krogmann" userId="d947f805-5955-4c43-a5c2-60811c714023" providerId="ADAL" clId="{E2F86464-5FA0-466C-9775-4C19C5A357FA}" dt="2026-04-07T20:50:15.480" v="517" actId="47"/>
        <pc:sldMkLst>
          <pc:docMk/>
          <pc:sldMk cId="273510760" sldId="984"/>
        </pc:sldMkLst>
      </pc:sldChg>
      <pc:sldChg chg="del">
        <pc:chgData name="Marissa Krogmann" userId="d947f805-5955-4c43-a5c2-60811c714023" providerId="ADAL" clId="{E2F86464-5FA0-466C-9775-4C19C5A357FA}" dt="2026-04-07T20:50:14.489" v="516" actId="47"/>
        <pc:sldMkLst>
          <pc:docMk/>
          <pc:sldMk cId="703354588" sldId="986"/>
        </pc:sldMkLst>
      </pc:sldChg>
      <pc:sldChg chg="add">
        <pc:chgData name="Marissa Krogmann" userId="d947f805-5955-4c43-a5c2-60811c714023" providerId="ADAL" clId="{E2F86464-5FA0-466C-9775-4C19C5A357FA}" dt="2026-04-07T19:44:18.142" v="230"/>
        <pc:sldMkLst>
          <pc:docMk/>
          <pc:sldMk cId="1935184585" sldId="987"/>
        </pc:sldMkLst>
      </pc:sldChg>
      <pc:sldChg chg="del">
        <pc:chgData name="Marissa Krogmann" userId="d947f805-5955-4c43-a5c2-60811c714023" providerId="ADAL" clId="{E2F86464-5FA0-466C-9775-4C19C5A357FA}" dt="2026-04-07T19:45:42.723" v="243" actId="47"/>
        <pc:sldMkLst>
          <pc:docMk/>
          <pc:sldMk cId="4109906415" sldId="988"/>
        </pc:sldMkLst>
      </pc:sldChg>
      <pc:sldChg chg="del">
        <pc:chgData name="Marissa Krogmann" userId="d947f805-5955-4c43-a5c2-60811c714023" providerId="ADAL" clId="{E2F86464-5FA0-466C-9775-4C19C5A357FA}" dt="2026-04-07T20:51:34.630" v="525" actId="47"/>
        <pc:sldMkLst>
          <pc:docMk/>
          <pc:sldMk cId="3282241925" sldId="989"/>
        </pc:sldMkLst>
      </pc:sldChg>
      <pc:sldChg chg="del">
        <pc:chgData name="Marissa Krogmann" userId="d947f805-5955-4c43-a5c2-60811c714023" providerId="ADAL" clId="{E2F86464-5FA0-466C-9775-4C19C5A357FA}" dt="2026-04-07T19:46:10.016" v="249" actId="47"/>
        <pc:sldMkLst>
          <pc:docMk/>
          <pc:sldMk cId="3150696096" sldId="998"/>
        </pc:sldMkLst>
      </pc:sldChg>
      <pc:sldChg chg="del">
        <pc:chgData name="Marissa Krogmann" userId="d947f805-5955-4c43-a5c2-60811c714023" providerId="ADAL" clId="{E2F86464-5FA0-466C-9775-4C19C5A357FA}" dt="2026-04-07T19:46:03.559" v="248" actId="47"/>
        <pc:sldMkLst>
          <pc:docMk/>
          <pc:sldMk cId="1665090826" sldId="999"/>
        </pc:sldMkLst>
      </pc:sldChg>
      <pc:sldChg chg="add mod modClrScheme chgLayout">
        <pc:chgData name="Marissa Krogmann" userId="d947f805-5955-4c43-a5c2-60811c714023" providerId="ADAL" clId="{E2F86464-5FA0-466C-9775-4C19C5A357FA}" dt="2026-04-07T19:44:12.328" v="229" actId="700"/>
        <pc:sldMkLst>
          <pc:docMk/>
          <pc:sldMk cId="3041903615" sldId="1001"/>
        </pc:sldMkLst>
      </pc:sldChg>
      <pc:sldChg chg="add">
        <pc:chgData name="Marissa Krogmann" userId="d947f805-5955-4c43-a5c2-60811c714023" providerId="ADAL" clId="{E2F86464-5FA0-466C-9775-4C19C5A357FA}" dt="2026-04-07T19:44:18.142" v="230"/>
        <pc:sldMkLst>
          <pc:docMk/>
          <pc:sldMk cId="1613674169" sldId="1002"/>
        </pc:sldMkLst>
      </pc:sldChg>
      <pc:sldChg chg="add">
        <pc:chgData name="Marissa Krogmann" userId="d947f805-5955-4c43-a5c2-60811c714023" providerId="ADAL" clId="{E2F86464-5FA0-466C-9775-4C19C5A357FA}" dt="2026-04-07T19:44:18.142" v="230"/>
        <pc:sldMkLst>
          <pc:docMk/>
          <pc:sldMk cId="1172677279" sldId="1003"/>
        </pc:sldMkLst>
      </pc:sldChg>
      <pc:sldChg chg="add mod modClrScheme chgLayout">
        <pc:chgData name="Marissa Krogmann" userId="d947f805-5955-4c43-a5c2-60811c714023" providerId="ADAL" clId="{E2F86464-5FA0-466C-9775-4C19C5A357FA}" dt="2026-04-07T19:44:43.743" v="238" actId="700"/>
        <pc:sldMkLst>
          <pc:docMk/>
          <pc:sldMk cId="1771510596" sldId="1004"/>
        </pc:sldMkLst>
      </pc:sldChg>
      <pc:sldChg chg="add">
        <pc:chgData name="Marissa Krogmann" userId="d947f805-5955-4c43-a5c2-60811c714023" providerId="ADAL" clId="{E2F86464-5FA0-466C-9775-4C19C5A357FA}" dt="2026-04-07T19:45:01.758" v="241"/>
        <pc:sldMkLst>
          <pc:docMk/>
          <pc:sldMk cId="972099301" sldId="1005"/>
        </pc:sldMkLst>
      </pc:sldChg>
      <pc:sldChg chg="modSp add mod modClrScheme chgLayout">
        <pc:chgData name="Marissa Krogmann" userId="d947f805-5955-4c43-a5c2-60811c714023" providerId="ADAL" clId="{E2F86464-5FA0-466C-9775-4C19C5A357FA}" dt="2026-04-07T19:46:00.127" v="247" actId="1076"/>
        <pc:sldMkLst>
          <pc:docMk/>
          <pc:sldMk cId="2746294293" sldId="1006"/>
        </pc:sldMkLst>
        <pc:spChg chg="mod ord">
          <ac:chgData name="Marissa Krogmann" userId="d947f805-5955-4c43-a5c2-60811c714023" providerId="ADAL" clId="{E2F86464-5FA0-466C-9775-4C19C5A357FA}" dt="2026-04-07T19:45:58.395" v="246" actId="1076"/>
          <ac:spMkLst>
            <pc:docMk/>
            <pc:sldMk cId="2746294293" sldId="1006"/>
            <ac:spMk id="2" creationId="{0DF95BB9-0334-1159-18B8-970B87A9E0BE}"/>
          </ac:spMkLst>
        </pc:spChg>
        <pc:spChg chg="mod ord">
          <ac:chgData name="Marissa Krogmann" userId="d947f805-5955-4c43-a5c2-60811c714023" providerId="ADAL" clId="{E2F86464-5FA0-466C-9775-4C19C5A357FA}" dt="2026-04-07T19:46:00.127" v="247" actId="1076"/>
          <ac:spMkLst>
            <pc:docMk/>
            <pc:sldMk cId="2746294293" sldId="1006"/>
            <ac:spMk id="11" creationId="{E37E8904-E158-82CD-BD89-5DAC5B724A4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2F42E9-B429-7F47-8A95-0855803C08E2}" type="datetimeFigureOut">
              <a:rPr lang="en-US" smtClean="0"/>
              <a:t>4/7/2026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783666-7838-964F-98E8-13F3DBB30284}" type="slidenum">
              <a:rPr lang="en-US" smtClean="0"/>
              <a:t>‹#›</a:t>
            </a:fld>
            <a:endParaRPr lang="en-US"/>
          </a:p>
        </p:txBody>
      </p:sp>
    </p:spTree>
    <p:extLst>
      <p:ext uri="{BB962C8B-B14F-4D97-AF65-F5344CB8AC3E}">
        <p14:creationId xmlns:p14="http://schemas.microsoft.com/office/powerpoint/2010/main" val="205766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els.net/serving-others/missions/cross-cultural-outreach/"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els.net/missionjourneys/"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illuminechurch.com/"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dirty="0">
                <a:solidFill>
                  <a:srgbClr val="666666"/>
                </a:solidFill>
                <a:effectLst/>
                <a:latin typeface="+mn-lt"/>
              </a:rPr>
              <a:t>At the 2021 Synod Convention, delegates enthusiastically approved a WELS Home Missions initiative to plant 100 home mission churches and enhance 75 ministries in 10 years beginning in 2023. During the same time, we want to support 75 enhancement grants to help existing congregations reach more souls, often in other cultures.</a:t>
            </a:r>
            <a:endParaRPr lang="en-US" sz="1100" dirty="0">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1</a:t>
            </a:fld>
            <a:endParaRPr lang="en-US"/>
          </a:p>
        </p:txBody>
      </p:sp>
    </p:spTree>
    <p:extLst>
      <p:ext uri="{BB962C8B-B14F-4D97-AF65-F5344CB8AC3E}">
        <p14:creationId xmlns:p14="http://schemas.microsoft.com/office/powerpoint/2010/main" val="39643219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666666"/>
                </a:solidFill>
                <a:effectLst/>
                <a:latin typeface="+mn-lt"/>
              </a:rPr>
              <a:t>View our interactive Google map found at wels100in10.net to see where your district mission board is exploring outreach in your district. Anything in “blue” indicates an exploratory mission. District mission boards and mission counselors work with exploratory missions to develop a core group of members and begin Bible study and initial outreach before coming to the Board for Home Missions for official home mission status. These missions are not currently approved but are preparing the groundwork needed for their formal ministry request to the Board for Home Missions. Each request is thoroughly vetted and either prioritized, deferred, or denied. Prioritized requests are authorized as funding is available. Please note that there might be some exploratory missions on this list that will not end up receiving home mission status after the review process.</a:t>
            </a:r>
          </a:p>
        </p:txBody>
      </p:sp>
      <p:sp>
        <p:nvSpPr>
          <p:cNvPr id="4" name="Slide Number Placeholder 3"/>
          <p:cNvSpPr>
            <a:spLocks noGrp="1"/>
          </p:cNvSpPr>
          <p:nvPr>
            <p:ph type="sldNum" sz="quarter" idx="5"/>
          </p:nvPr>
        </p:nvSpPr>
        <p:spPr/>
        <p:txBody>
          <a:bodyPr/>
          <a:lstStyle/>
          <a:p>
            <a:fld id="{16783666-7838-964F-98E8-13F3DBB30284}" type="slidenum">
              <a:rPr lang="en-US" smtClean="0"/>
              <a:t>10</a:t>
            </a:fld>
            <a:endParaRPr lang="en-US"/>
          </a:p>
        </p:txBody>
      </p:sp>
    </p:spTree>
    <p:extLst>
      <p:ext uri="{BB962C8B-B14F-4D97-AF65-F5344CB8AC3E}">
        <p14:creationId xmlns:p14="http://schemas.microsoft.com/office/powerpoint/2010/main" val="41481465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At its spring meeting, the WELS Board for Home Missions approved </a:t>
            </a:r>
            <a:r>
              <a:rPr lang="en-US" sz="1200" b="1" i="0" kern="1200" dirty="0">
                <a:solidFill>
                  <a:schemeClr val="tx1"/>
                </a:solidFill>
                <a:effectLst/>
                <a:latin typeface="+mn-lt"/>
                <a:ea typeface="+mn-ea"/>
                <a:cs typeface="+mn-cs"/>
              </a:rPr>
              <a:t>three new mission starts,</a:t>
            </a:r>
            <a:r>
              <a:rPr lang="en-US" sz="1200" b="0" i="0" kern="1200" dirty="0">
                <a:solidFill>
                  <a:schemeClr val="tx1"/>
                </a:solidFill>
                <a:effectLst/>
                <a:latin typeface="+mn-lt"/>
                <a:ea typeface="+mn-ea"/>
                <a:cs typeface="+mn-cs"/>
              </a:rPr>
              <a:t> continuing its work of bringing the gospel to growing communities across the United States while navigating ongoing financial and manpower challenges.</a:t>
            </a:r>
            <a:endParaRPr lang="en-US" sz="1100" b="0" i="0" dirty="0">
              <a:solidFill>
                <a:srgbClr val="333333"/>
              </a:solidFill>
              <a:effectLst/>
              <a:highlight>
                <a:srgbClr val="FFFFFF"/>
              </a:highlight>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11</a:t>
            </a:fld>
            <a:endParaRPr lang="en-US"/>
          </a:p>
        </p:txBody>
      </p:sp>
    </p:spTree>
    <p:extLst>
      <p:ext uri="{BB962C8B-B14F-4D97-AF65-F5344CB8AC3E}">
        <p14:creationId xmlns:p14="http://schemas.microsoft.com/office/powerpoint/2010/main" val="34336104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Located about 25 miles east of Austin, Bastrop is experiencing rapid growth fueled by new residential development and expanding economic activity. Major employers now headquartered in Bastrop, including X and Starlink, have drawn new families to the area. As Bastrop continues to expand, many residents lack church connections, and a confessional Lutheran presence remains limited. Members of Holy Word in Austin, Texas, have formed a committed core group that has been meeting regularly, engaging the community through service and outreach, and building relationships with residents. Bastrop presents a timely opportunity for a new Home Mission start.</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fontAlgn="base"/>
            <a:r>
              <a:rPr lang="en-US" sz="1200" b="1" i="0" kern="1200" dirty="0">
                <a:solidFill>
                  <a:schemeClr val="tx1"/>
                </a:solidFill>
                <a:effectLst/>
                <a:latin typeface="+mn-lt"/>
                <a:ea typeface="+mn-ea"/>
                <a:cs typeface="+mn-cs"/>
              </a:rPr>
              <a:t>Fast facts:</a:t>
            </a:r>
            <a:endParaRPr lang="en-US" sz="1200" b="0" i="0" kern="1200" dirty="0">
              <a:solidFill>
                <a:schemeClr val="tx1"/>
              </a:solidFill>
              <a:effectLst/>
              <a:latin typeface="+mn-lt"/>
              <a:ea typeface="+mn-ea"/>
              <a:cs typeface="+mn-cs"/>
            </a:endParaRP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Bastrop County’s population has grown by more than 15 percent since 2020. Large master‑planned developments continue to add thousands of new homes.</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A committed core group from Holy Word in Austin has been meeting regularly since mid‑2025, using the name 7:37 Ministry during the early stages of outreach. The name connects Jesus’ invitation in John 7:37, “Let anyone who is thirsty come to me and drink,” with the local 737 area code.</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Core group members have actively engaged the community through service partnerships with the Bastrop Food Pantry, outreach booths at local events, neighborhood activities within large residential developments, and door‑to‑door food canvassing, building relationships that have led to ongoing conversations and growing interest.</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100" dirty="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12</a:t>
            </a:fld>
            <a:endParaRPr lang="en-US"/>
          </a:p>
        </p:txBody>
      </p:sp>
    </p:spTree>
    <p:extLst>
      <p:ext uri="{BB962C8B-B14F-4D97-AF65-F5344CB8AC3E}">
        <p14:creationId xmlns:p14="http://schemas.microsoft.com/office/powerpoint/2010/main" val="38612583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CD5B18-1F93-5377-3D74-80EB11B7B9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08604F-A5F6-FB8C-895F-4B0B14DB9E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190B9C-6813-98DA-D0E4-3C933D909081}"/>
              </a:ext>
            </a:extLst>
          </p:cNvPr>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Greeneville, Tenn., is a growing community positioned between the Johnson City/Kingsport/Bristol metro area and Knoxville. While the area reflects strong Bible Belt culture and openness to conversations about faith, currently no confessional Lutheran church serves the community. A committed core group, supported by nearby WELS congregations in Johnson City and Morristown, has been meeting regularly and actively engaging with the community. Greeneville represents an opportunity to establish a confessional Lutheran presence in a community where none currently exists.</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fontAlgn="base"/>
            <a:r>
              <a:rPr lang="en-US" sz="1200" b="1" i="0" kern="1200" dirty="0">
                <a:solidFill>
                  <a:schemeClr val="tx1"/>
                </a:solidFill>
                <a:effectLst/>
                <a:latin typeface="+mn-lt"/>
                <a:ea typeface="+mn-ea"/>
                <a:cs typeface="+mn-cs"/>
              </a:rPr>
              <a:t>Fast facts:</a:t>
            </a:r>
            <a:endParaRPr lang="en-US" sz="1200" b="0" i="0" kern="1200" dirty="0">
              <a:solidFill>
                <a:schemeClr val="tx1"/>
              </a:solidFill>
              <a:effectLst/>
              <a:latin typeface="+mn-lt"/>
              <a:ea typeface="+mn-ea"/>
              <a:cs typeface="+mn-cs"/>
            </a:endParaRP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Greeneville serves a county population of approximately 70,000 people, functioning as a regional hub for surrounding rural communities.</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The nearest WELS congregations are located 33–35 miles away in Johnson City and Morristown.</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A core group of 14 people has been meeting regularly and has already hosted public worship services, drawing more than 40 people to its first service (pictured) and averaging mid‑20s attendance at subsequent gatherings.</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Outreach efforts have included door‑to‑door canvassing, participation in community events, and local advertising, resulting in nine new families added to the prospect list and multiple repeat worship visitors.</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100" dirty="0">
              <a:effectLst/>
              <a:latin typeface="+mn-lt"/>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003F420D-EAF7-44F5-DF9E-BE3070553645}"/>
              </a:ext>
            </a:extLst>
          </p:cNvPr>
          <p:cNvSpPr>
            <a:spLocks noGrp="1"/>
          </p:cNvSpPr>
          <p:nvPr>
            <p:ph type="sldNum" sz="quarter" idx="5"/>
          </p:nvPr>
        </p:nvSpPr>
        <p:spPr/>
        <p:txBody>
          <a:bodyPr/>
          <a:lstStyle/>
          <a:p>
            <a:fld id="{16783666-7838-964F-98E8-13F3DBB30284}" type="slidenum">
              <a:rPr lang="en-US" smtClean="0"/>
              <a:t>13</a:t>
            </a:fld>
            <a:endParaRPr lang="en-US"/>
          </a:p>
        </p:txBody>
      </p:sp>
    </p:spTree>
    <p:extLst>
      <p:ext uri="{BB962C8B-B14F-4D97-AF65-F5344CB8AC3E}">
        <p14:creationId xmlns:p14="http://schemas.microsoft.com/office/powerpoint/2010/main" val="17977148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B847D4-6B7F-1796-E640-DA3931C9D6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BE1DA7-A9B5-80CC-4941-74692A624D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7252EF-7563-5926-2F4F-EF858A3DE426}"/>
              </a:ext>
            </a:extLst>
          </p:cNvPr>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North Marana is one of the fastest growing areas in the Tucson metro area, now home to more than 60,000 residents. A new mission effort—known locally as Mission Marana—is already active in the community, with a committed core group that gathers for Bible study and regularly serves at local events across North Marana. With strong local leadership and a clear focus on serving before being served, this new mission is positioned to grow alongside a rapidly expanding population of young families.</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fontAlgn="base"/>
            <a:r>
              <a:rPr lang="en-US" sz="1200" b="1" i="0" kern="1200" dirty="0">
                <a:solidFill>
                  <a:schemeClr val="tx1"/>
                </a:solidFill>
                <a:effectLst/>
                <a:latin typeface="+mn-lt"/>
                <a:ea typeface="+mn-ea"/>
                <a:cs typeface="+mn-cs"/>
              </a:rPr>
              <a:t>Fast facts:</a:t>
            </a:r>
            <a:endParaRPr lang="en-US" sz="1200" b="0" i="0" kern="1200" dirty="0">
              <a:solidFill>
                <a:schemeClr val="tx1"/>
              </a:solidFill>
              <a:effectLst/>
              <a:latin typeface="+mn-lt"/>
              <a:ea typeface="+mn-ea"/>
              <a:cs typeface="+mn-cs"/>
            </a:endParaRP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A strong core group of 20–25 people has been meeting regularly since fall 2024 for Bible study, outreach, and mission planning.</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Through service at local events such as Founders Day, Movies in the Park, food drives, and holiday festivals, Mission Marana has built community trust and developed a prospect list of more than 150 contacts.</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Nearby WELS congregations are actively supporting the effort, including a four-year financial commitment from Shepherd of the Hills.</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Plans are in place to begin public worship services in 2027.</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100" dirty="0">
              <a:effectLst/>
              <a:latin typeface="+mn-lt"/>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06E4B8C2-C1F1-2855-9993-AC5B0DF5D1B0}"/>
              </a:ext>
            </a:extLst>
          </p:cNvPr>
          <p:cNvSpPr>
            <a:spLocks noGrp="1"/>
          </p:cNvSpPr>
          <p:nvPr>
            <p:ph type="sldNum" sz="quarter" idx="5"/>
          </p:nvPr>
        </p:nvSpPr>
        <p:spPr/>
        <p:txBody>
          <a:bodyPr/>
          <a:lstStyle/>
          <a:p>
            <a:fld id="{16783666-7838-964F-98E8-13F3DBB30284}" type="slidenum">
              <a:rPr lang="en-US" smtClean="0"/>
              <a:t>14</a:t>
            </a:fld>
            <a:endParaRPr lang="en-US"/>
          </a:p>
        </p:txBody>
      </p:sp>
    </p:spTree>
    <p:extLst>
      <p:ext uri="{BB962C8B-B14F-4D97-AF65-F5344CB8AC3E}">
        <p14:creationId xmlns:p14="http://schemas.microsoft.com/office/powerpoint/2010/main" val="32839854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473174-B6AA-F76C-E1DC-67B4456709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4EDA67-A3BC-D863-2D60-8171430DC7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AF68DC-3AE3-FA8E-B992-66DE074A823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In addition to the new mission starts, the board approved three Home Missions enhancement grants.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highlight>
                <a:srgbClr val="FFFFFF"/>
              </a:highligh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Good Shepherd, Holmen, Wis.: </a:t>
            </a:r>
            <a:r>
              <a:rPr lang="en-US" sz="1200" b="0" i="0" kern="1200" dirty="0">
                <a:solidFill>
                  <a:schemeClr val="tx1"/>
                </a:solidFill>
                <a:effectLst/>
                <a:latin typeface="+mn-lt"/>
                <a:ea typeface="+mn-ea"/>
                <a:cs typeface="+mn-cs"/>
              </a:rPr>
              <a:t>Good Shepherd is a thriving congregation serving the fast-growing community of Holmen, just north of La Crosse, Wis. With a strong culture of outreach, regular door-to-door engagement, and a visible presence at community events, the congregation continues to connect with new families moving into the area. Little Lamb Preschool has become one of Good Shepherd’s most effective ministry bridges, regularly introducing unchurched families to the gospel. A short-term Home Missions enhancement grant will support the calling of a staff minister to build on that momentum, strengthen follow-up and discipleship, and help the congregation keep pace with growth.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kern="1200" dirty="0">
              <a:solidFill>
                <a:schemeClr val="tx1"/>
              </a:solidFill>
              <a:effectLst/>
              <a:highlight>
                <a:srgbClr val="FFFFFF"/>
              </a:highligh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Mount Olive, St. Paul, Minn.: </a:t>
            </a:r>
            <a:r>
              <a:rPr lang="en-US" sz="1200" b="0" i="0" kern="1200" dirty="0">
                <a:solidFill>
                  <a:schemeClr val="tx1"/>
                </a:solidFill>
                <a:effectLst/>
                <a:latin typeface="+mn-lt"/>
                <a:ea typeface="+mn-ea"/>
                <a:cs typeface="+mn-cs"/>
              </a:rPr>
              <a:t>Mount Olive is a historic congregation located between downtown Minneapolis and St. Paul, Minn., in a highly populated urban neighborhood. With a debt-free facility and a creative, mission-minded core group, Mount Olive is uniquely positioned to serve as a healthy WELS presence in the urban core. Lay leaders have long been involved with other WELS churches, including a Merge for Mission effort, while continuing to invest locally in worship, children’s ministry, and community engagement. This enhancement grant will support a full-time pastor who will build on existing momentum as Mount Olive grows as a vibrant city church reaching people across the Twin Cities.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highlight>
                <a:srgbClr val="FFFFFF"/>
              </a:highligh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highlight>
                  <a:srgbClr val="FFFFFF"/>
                </a:highlight>
                <a:latin typeface="+mn-lt"/>
                <a:ea typeface="+mn-ea"/>
                <a:cs typeface="+mn-cs"/>
              </a:rPr>
              <a:t>Resurrection, Chesapeake, Va.: </a:t>
            </a:r>
            <a:r>
              <a:rPr lang="en-US" sz="1200" b="0" i="0" kern="1200" dirty="0">
                <a:solidFill>
                  <a:schemeClr val="tx1"/>
                </a:solidFill>
                <a:effectLst/>
                <a:highlight>
                  <a:srgbClr val="FFFFFF"/>
                </a:highlight>
                <a:latin typeface="+mn-lt"/>
                <a:ea typeface="+mn-ea"/>
                <a:cs typeface="+mn-cs"/>
              </a:rPr>
              <a:t>Resurrection Lutheran Church is an established congregation with a highly visible campus in Chesapeake, Va.—one of the state’s largest and fastest growing cities. In recent years, the congregation has regained momentum under the leadership of a retiring pastor who helped strengthen worship life, stewardship, and outreach. A Home Missions enhancement grant will provide a short-term bridge as Resurrection calls a new pastor, allowing the congregation to build on that progress and continue reaching its community with the gospel.</a:t>
            </a:r>
            <a:endParaRPr lang="en-US" sz="1200" b="1" i="0" dirty="0">
              <a:solidFill>
                <a:srgbClr val="333333"/>
              </a:solidFill>
              <a:effectLst/>
              <a:highlight>
                <a:srgbClr val="FFFFFF"/>
              </a:highlight>
              <a:latin typeface="+mn-lt"/>
            </a:endParaRPr>
          </a:p>
        </p:txBody>
      </p:sp>
      <p:sp>
        <p:nvSpPr>
          <p:cNvPr id="4" name="Slide Number Placeholder 3">
            <a:extLst>
              <a:ext uri="{FF2B5EF4-FFF2-40B4-BE49-F238E27FC236}">
                <a16:creationId xmlns:a16="http://schemas.microsoft.com/office/drawing/2014/main" id="{B0887A5D-7E0B-0F34-E1B3-703F11CF7519}"/>
              </a:ext>
            </a:extLst>
          </p:cNvPr>
          <p:cNvSpPr>
            <a:spLocks noGrp="1"/>
          </p:cNvSpPr>
          <p:nvPr>
            <p:ph type="sldNum" sz="quarter" idx="5"/>
          </p:nvPr>
        </p:nvSpPr>
        <p:spPr/>
        <p:txBody>
          <a:bodyPr/>
          <a:lstStyle/>
          <a:p>
            <a:fld id="{16783666-7838-964F-98E8-13F3DBB30284}" type="slidenum">
              <a:rPr lang="en-US" smtClean="0"/>
              <a:t>15</a:t>
            </a:fld>
            <a:endParaRPr lang="en-US"/>
          </a:p>
        </p:txBody>
      </p:sp>
    </p:spTree>
    <p:extLst>
      <p:ext uri="{BB962C8B-B14F-4D97-AF65-F5344CB8AC3E}">
        <p14:creationId xmlns:p14="http://schemas.microsoft.com/office/powerpoint/2010/main" val="6151883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1E90F7-D751-D948-E738-2A2BAFB3FF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176632-99ED-A242-C3EE-310AE33EB8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8A549D-4C56-F7E4-0F61-77941CC9631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On Sept. 18-19, WELS Board for Home Missions approved seven new mission starts toward the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synodwide</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100 Missions in 10 Years initiative. This is thanks to the generous gifts received over the past year.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dirty="0">
              <a:solidFill>
                <a:srgbClr val="333333"/>
              </a:solidFill>
              <a:effectLst/>
              <a:highlight>
                <a:srgbClr val="FFFFFF"/>
              </a:highlight>
              <a:latin typeface="+mn-lt"/>
            </a:endParaRPr>
          </a:p>
        </p:txBody>
      </p:sp>
      <p:sp>
        <p:nvSpPr>
          <p:cNvPr id="4" name="Slide Number Placeholder 3">
            <a:extLst>
              <a:ext uri="{FF2B5EF4-FFF2-40B4-BE49-F238E27FC236}">
                <a16:creationId xmlns:a16="http://schemas.microsoft.com/office/drawing/2014/main" id="{B98FB7B0-205E-8653-1D18-3FE8235D7E1A}"/>
              </a:ext>
            </a:extLst>
          </p:cNvPr>
          <p:cNvSpPr>
            <a:spLocks noGrp="1"/>
          </p:cNvSpPr>
          <p:nvPr>
            <p:ph type="sldNum" sz="quarter" idx="5"/>
          </p:nvPr>
        </p:nvSpPr>
        <p:spPr/>
        <p:txBody>
          <a:bodyPr/>
          <a:lstStyle/>
          <a:p>
            <a:fld id="{16783666-7838-964F-98E8-13F3DBB30284}" type="slidenum">
              <a:rPr lang="en-US" smtClean="0"/>
              <a:t>16</a:t>
            </a:fld>
            <a:endParaRPr lang="en-US"/>
          </a:p>
        </p:txBody>
      </p:sp>
    </p:spTree>
    <p:extLst>
      <p:ext uri="{BB962C8B-B14F-4D97-AF65-F5344CB8AC3E}">
        <p14:creationId xmlns:p14="http://schemas.microsoft.com/office/powerpoint/2010/main" val="37805152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7B5B5-A53E-1894-4348-802E6BCE83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EF62AE-FE2A-903A-A469-5872A69E8E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02950B-2610-B357-8C65-8ED965F11BA0}"/>
              </a:ext>
            </a:extLst>
          </p:cNvPr>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100" dirty="0">
                <a:effectLst/>
                <a:latin typeface="+mn-lt"/>
                <a:ea typeface="Calibri" panose="020F0502020204030204" pitchFamily="34" charset="0"/>
                <a:cs typeface="Calibri" panose="020F0502020204030204" pitchFamily="34" charset="0"/>
              </a:rPr>
              <a:t>Located just east of Eau Claire, Altoona is one of the fastest-growing communities in western Wisconsin. With a population nearing 10,000 and projected to grow by 3 percent annually, Altoona attracts young families, professionals, and retirees seeking a small-town feel with access to urban amenities. The Western Wisconsin District Mission Board has been working closely with a core group from St. Mark in Eau Claire since early 2023. This group has been active hosting community events, launching monthly devotional services, and building a growing prospect list. With strong local support, a clear ministry plan, and a heart for outreach, the Altoona mission is poised to bring the gospel to a community eager for connection and truth.</a:t>
            </a:r>
            <a:endParaRPr lang="en-US" sz="1100" dirty="0">
              <a:effectLst/>
              <a:latin typeface="+mn-lt"/>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68684BDE-424C-ABAA-D9A9-4210054F2C9C}"/>
              </a:ext>
            </a:extLst>
          </p:cNvPr>
          <p:cNvSpPr>
            <a:spLocks noGrp="1"/>
          </p:cNvSpPr>
          <p:nvPr>
            <p:ph type="sldNum" sz="quarter" idx="5"/>
          </p:nvPr>
        </p:nvSpPr>
        <p:spPr/>
        <p:txBody>
          <a:bodyPr/>
          <a:lstStyle/>
          <a:p>
            <a:fld id="{16783666-7838-964F-98E8-13F3DBB30284}" type="slidenum">
              <a:rPr lang="en-US" smtClean="0"/>
              <a:t>17</a:t>
            </a:fld>
            <a:endParaRPr lang="en-US"/>
          </a:p>
        </p:txBody>
      </p:sp>
    </p:spTree>
    <p:extLst>
      <p:ext uri="{BB962C8B-B14F-4D97-AF65-F5344CB8AC3E}">
        <p14:creationId xmlns:p14="http://schemas.microsoft.com/office/powerpoint/2010/main" val="14272044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C100CE-D770-49BC-3066-A87F60F742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E98AC4-857B-538D-9D37-BACB873984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2FA610-48E9-70EC-8C44-2158AFC0CD6C}"/>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As one of the largest metro areas in the United States without a WELS church, Buffalo presents a unique and urgent opportunity for gospel outreach. The target area—Kenmore, North Buffalo, and Tonawanda—has about 95,000 residents within a 2-mile radius. A dedicated core group has begun gathering for Bible study and outreach, laying the groundwork for a new church plant. With Buffalo’s affordable housing, expanding job market, and a population eager for spiritual connection, the mission team is excited to build relationships and share the hope of Christ with the community.</a:t>
            </a:r>
          </a:p>
        </p:txBody>
      </p:sp>
      <p:sp>
        <p:nvSpPr>
          <p:cNvPr id="4" name="Slide Number Placeholder 3">
            <a:extLst>
              <a:ext uri="{FF2B5EF4-FFF2-40B4-BE49-F238E27FC236}">
                <a16:creationId xmlns:a16="http://schemas.microsoft.com/office/drawing/2014/main" id="{AAB58721-47FE-A17C-E7B8-286B90657A96}"/>
              </a:ext>
            </a:extLst>
          </p:cNvPr>
          <p:cNvSpPr>
            <a:spLocks noGrp="1"/>
          </p:cNvSpPr>
          <p:nvPr>
            <p:ph type="sldNum" sz="quarter" idx="5"/>
          </p:nvPr>
        </p:nvSpPr>
        <p:spPr/>
        <p:txBody>
          <a:bodyPr/>
          <a:lstStyle/>
          <a:p>
            <a:fld id="{16783666-7838-964F-98E8-13F3DBB30284}" type="slidenum">
              <a:rPr lang="en-US" smtClean="0"/>
              <a:t>18</a:t>
            </a:fld>
            <a:endParaRPr lang="en-US"/>
          </a:p>
        </p:txBody>
      </p:sp>
    </p:spTree>
    <p:extLst>
      <p:ext uri="{BB962C8B-B14F-4D97-AF65-F5344CB8AC3E}">
        <p14:creationId xmlns:p14="http://schemas.microsoft.com/office/powerpoint/2010/main" val="14997081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2B7E96-4C2A-5F55-C108-2B1D5FB510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EA21BC-D5CD-7928-52A0-7245C63B7E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2DAAC0-99AC-67EB-8B47-577A977CF620}"/>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Naples, consistently ranked among the best places to live and retire in the United States, is experiencing rapid growth and demographic change. The district mission board and mission counselor have made multiple visits—talking with locals, meeting community leaders, and learning about the area’s needs. A significant portion of residents are unchurched and eager for spiritual connection. With strong financial support and a clear plan, the mission is ready to hit the ground running—focused on reaching out, making connections, and sharing the hope of Christ with a growing and diverse community.</a:t>
            </a:r>
          </a:p>
        </p:txBody>
      </p:sp>
      <p:sp>
        <p:nvSpPr>
          <p:cNvPr id="4" name="Slide Number Placeholder 3">
            <a:extLst>
              <a:ext uri="{FF2B5EF4-FFF2-40B4-BE49-F238E27FC236}">
                <a16:creationId xmlns:a16="http://schemas.microsoft.com/office/drawing/2014/main" id="{65CDACD9-57F6-C94E-A989-E07243DE390E}"/>
              </a:ext>
            </a:extLst>
          </p:cNvPr>
          <p:cNvSpPr>
            <a:spLocks noGrp="1"/>
          </p:cNvSpPr>
          <p:nvPr>
            <p:ph type="sldNum" sz="quarter" idx="5"/>
          </p:nvPr>
        </p:nvSpPr>
        <p:spPr/>
        <p:txBody>
          <a:bodyPr/>
          <a:lstStyle/>
          <a:p>
            <a:fld id="{16783666-7838-964F-98E8-13F3DBB30284}" type="slidenum">
              <a:rPr lang="en-US" smtClean="0"/>
              <a:t>19</a:t>
            </a:fld>
            <a:endParaRPr lang="en-US"/>
          </a:p>
        </p:txBody>
      </p:sp>
    </p:spTree>
    <p:extLst>
      <p:ext uri="{BB962C8B-B14F-4D97-AF65-F5344CB8AC3E}">
        <p14:creationId xmlns:p14="http://schemas.microsoft.com/office/powerpoint/2010/main" val="245216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highlight>
                  <a:srgbClr val="FFFFFF"/>
                </a:highlight>
                <a:latin typeface="+mn-lt"/>
                <a:ea typeface="+mn-ea"/>
                <a:cs typeface="+mn-cs"/>
              </a:rPr>
              <a:t>WELS Home Missions is blessed to plant churches and assist mission-minded congregations across North America. Home Missions currently supports 151 congregations with financial subsidy or district mission board/mission counselor assistance, with 30 of those being </a:t>
            </a:r>
            <a:r>
              <a:rPr lang="en-US" sz="1200" b="0" i="0" u="none" strike="noStrike" kern="1200" dirty="0">
                <a:solidFill>
                  <a:schemeClr val="tx1"/>
                </a:solidFill>
                <a:effectLst/>
                <a:highlight>
                  <a:srgbClr val="FFFFFF"/>
                </a:highlight>
                <a:latin typeface="+mn-lt"/>
                <a:ea typeface="+mn-ea"/>
                <a:cs typeface="+mn-cs"/>
                <a:hlinkClick r:id="rId3"/>
              </a:rPr>
              <a:t>cross-cultural</a:t>
            </a:r>
            <a:r>
              <a:rPr lang="en-US" sz="1200" b="0" i="0" kern="1200" dirty="0">
                <a:solidFill>
                  <a:schemeClr val="tx1"/>
                </a:solidFill>
                <a:effectLst/>
                <a:highlight>
                  <a:srgbClr val="FFFFFF"/>
                </a:highlight>
                <a:latin typeface="+mn-lt"/>
                <a:ea typeface="+mn-ea"/>
                <a:cs typeface="+mn-cs"/>
              </a:rPr>
              <a:t> mission congregations. Home Missions also provides nearly 50 campus ministries with financial support, while assisting hundreds of other congregations that serve college students around the United States and Canada.</a:t>
            </a:r>
            <a:endParaRPr lang="en-US" sz="11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2</a:t>
            </a:fld>
            <a:endParaRPr lang="en-US"/>
          </a:p>
        </p:txBody>
      </p:sp>
    </p:spTree>
    <p:extLst>
      <p:ext uri="{BB962C8B-B14F-4D97-AF65-F5344CB8AC3E}">
        <p14:creationId xmlns:p14="http://schemas.microsoft.com/office/powerpoint/2010/main" val="37246826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109A4-1BE5-A48C-D2AC-45E419F11B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146A40-1B66-7AD2-587D-BB2587879D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562CDA-07B0-2CFE-6C4A-B2B4DBF7C420}"/>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Olathe, located in the fast-growing southwest Kansas City metro area, has seen its population surge with continued growth expected. Major employers have fueled this expansion, making Olathe one of the most affordable and family-friendly cities in the nation. The Nebraska District Mission Board has been working with Mt. Olive in Overland Park, Kan., to establish a new mission, gathering a dedicated core group and hosting regular Bible studies and planning meetings. With strong support from Mt. Olive and a clear vision for outreach, the Olathe mission is poised to reach many new families with the gospel. </a:t>
            </a:r>
          </a:p>
        </p:txBody>
      </p:sp>
      <p:sp>
        <p:nvSpPr>
          <p:cNvPr id="4" name="Slide Number Placeholder 3">
            <a:extLst>
              <a:ext uri="{FF2B5EF4-FFF2-40B4-BE49-F238E27FC236}">
                <a16:creationId xmlns:a16="http://schemas.microsoft.com/office/drawing/2014/main" id="{F844A9F3-2425-56A1-633D-78DFD349DE7D}"/>
              </a:ext>
            </a:extLst>
          </p:cNvPr>
          <p:cNvSpPr>
            <a:spLocks noGrp="1"/>
          </p:cNvSpPr>
          <p:nvPr>
            <p:ph type="sldNum" sz="quarter" idx="5"/>
          </p:nvPr>
        </p:nvSpPr>
        <p:spPr/>
        <p:txBody>
          <a:bodyPr/>
          <a:lstStyle/>
          <a:p>
            <a:fld id="{16783666-7838-964F-98E8-13F3DBB30284}" type="slidenum">
              <a:rPr lang="en-US" smtClean="0"/>
              <a:t>20</a:t>
            </a:fld>
            <a:endParaRPr lang="en-US"/>
          </a:p>
        </p:txBody>
      </p:sp>
    </p:spTree>
    <p:extLst>
      <p:ext uri="{BB962C8B-B14F-4D97-AF65-F5344CB8AC3E}">
        <p14:creationId xmlns:p14="http://schemas.microsoft.com/office/powerpoint/2010/main" val="35100249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72FE7F-E335-1A64-B8A9-19C31A9D11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67E1E2-C244-8B38-A8BB-E72E8A6CAA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72A413-CE25-8A50-2B51-74A778BB8D35}"/>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The Sandhills area of North Carolina is experiencing steady growth as both retirees and young families move into the area, with major investments like Amazon’s new data center fueling local development. With close proximity to Fort Bragg—the world’s largest military base—the region also attracts commissioned military personnel who often choose to make the Sandhills their permanent home. The effort is being led by a core group from Tree of Life in Cary, N.C. The team has begun regular outreach and canvassing, building momentum and a growing prospect list in a region where confessional Lutheran churches are few. </a:t>
            </a:r>
          </a:p>
        </p:txBody>
      </p:sp>
      <p:sp>
        <p:nvSpPr>
          <p:cNvPr id="4" name="Slide Number Placeholder 3">
            <a:extLst>
              <a:ext uri="{FF2B5EF4-FFF2-40B4-BE49-F238E27FC236}">
                <a16:creationId xmlns:a16="http://schemas.microsoft.com/office/drawing/2014/main" id="{2AD66C20-9CB1-8BBE-C25B-F45C811A0C8A}"/>
              </a:ext>
            </a:extLst>
          </p:cNvPr>
          <p:cNvSpPr>
            <a:spLocks noGrp="1"/>
          </p:cNvSpPr>
          <p:nvPr>
            <p:ph type="sldNum" sz="quarter" idx="5"/>
          </p:nvPr>
        </p:nvSpPr>
        <p:spPr/>
        <p:txBody>
          <a:bodyPr/>
          <a:lstStyle/>
          <a:p>
            <a:fld id="{16783666-7838-964F-98E8-13F3DBB30284}" type="slidenum">
              <a:rPr lang="en-US" smtClean="0"/>
              <a:t>21</a:t>
            </a:fld>
            <a:endParaRPr lang="en-US"/>
          </a:p>
        </p:txBody>
      </p:sp>
    </p:spTree>
    <p:extLst>
      <p:ext uri="{BB962C8B-B14F-4D97-AF65-F5344CB8AC3E}">
        <p14:creationId xmlns:p14="http://schemas.microsoft.com/office/powerpoint/2010/main" val="5054758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B3319-E289-6F92-0194-A9F044542B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486781-12E0-71EC-ED66-CA4157D310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B4D426-C6B0-71F0-99C1-81858A4CA6F8}"/>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West Richland, located just outside the Tri-Cities, is experiencing rapid growth as families and professionals move in for its strong job market and quality schools. Since 2024, the Pacific Northwest District Mission Board has been working with a committed core group of members from Southridge Church in Kennewick to establish a second site in West Richland. The group has already begun outreach through community service activities and fellowship events. With continued momentum and support, the new mission aims to launch regular worship and ministry activities in 2025. </a:t>
            </a:r>
          </a:p>
        </p:txBody>
      </p:sp>
      <p:sp>
        <p:nvSpPr>
          <p:cNvPr id="4" name="Slide Number Placeholder 3">
            <a:extLst>
              <a:ext uri="{FF2B5EF4-FFF2-40B4-BE49-F238E27FC236}">
                <a16:creationId xmlns:a16="http://schemas.microsoft.com/office/drawing/2014/main" id="{659BA768-0CDC-0040-D3F3-02970266F3BF}"/>
              </a:ext>
            </a:extLst>
          </p:cNvPr>
          <p:cNvSpPr>
            <a:spLocks noGrp="1"/>
          </p:cNvSpPr>
          <p:nvPr>
            <p:ph type="sldNum" sz="quarter" idx="5"/>
          </p:nvPr>
        </p:nvSpPr>
        <p:spPr/>
        <p:txBody>
          <a:bodyPr/>
          <a:lstStyle/>
          <a:p>
            <a:fld id="{16783666-7838-964F-98E8-13F3DBB30284}" type="slidenum">
              <a:rPr lang="en-US" smtClean="0"/>
              <a:t>22</a:t>
            </a:fld>
            <a:endParaRPr lang="en-US"/>
          </a:p>
        </p:txBody>
      </p:sp>
    </p:spTree>
    <p:extLst>
      <p:ext uri="{BB962C8B-B14F-4D97-AF65-F5344CB8AC3E}">
        <p14:creationId xmlns:p14="http://schemas.microsoft.com/office/powerpoint/2010/main" val="22990383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F33EC1-E526-A743-07BE-CA470AA46C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ED7561-D29A-B26C-37E3-E8CD16A137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DCA589-1803-56AC-6FF0-20BE8818A7CA}"/>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Wilmington’s northeast neighborhoods are seeing a surge of new families and rapid development, making this area one of the fastest-growing corners of North Carolina. A core group of 18 people from Ascension in Jacksonville, N.C., meets regularly for Bible study and planning. With no WELS church nearby and easy access along U.S. 17, the group is laying the foundation for a welcoming church that blends in-person and online worship, Bible instruction, and plenty of community service. </a:t>
            </a:r>
          </a:p>
        </p:txBody>
      </p:sp>
      <p:sp>
        <p:nvSpPr>
          <p:cNvPr id="4" name="Slide Number Placeholder 3">
            <a:extLst>
              <a:ext uri="{FF2B5EF4-FFF2-40B4-BE49-F238E27FC236}">
                <a16:creationId xmlns:a16="http://schemas.microsoft.com/office/drawing/2014/main" id="{050B02A3-EBD2-77DC-8BC2-4CFFC9D5E112}"/>
              </a:ext>
            </a:extLst>
          </p:cNvPr>
          <p:cNvSpPr>
            <a:spLocks noGrp="1"/>
          </p:cNvSpPr>
          <p:nvPr>
            <p:ph type="sldNum" sz="quarter" idx="5"/>
          </p:nvPr>
        </p:nvSpPr>
        <p:spPr/>
        <p:txBody>
          <a:bodyPr/>
          <a:lstStyle/>
          <a:p>
            <a:fld id="{16783666-7838-964F-98E8-13F3DBB30284}" type="slidenum">
              <a:rPr lang="en-US" smtClean="0"/>
              <a:t>23</a:t>
            </a:fld>
            <a:endParaRPr lang="en-US"/>
          </a:p>
        </p:txBody>
      </p:sp>
    </p:spTree>
    <p:extLst>
      <p:ext uri="{BB962C8B-B14F-4D97-AF65-F5344CB8AC3E}">
        <p14:creationId xmlns:p14="http://schemas.microsoft.com/office/powerpoint/2010/main" val="2262332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highlight>
                  <a:srgbClr val="FFFFFF"/>
                </a:highlight>
                <a:latin typeface="+mn-lt"/>
                <a:ea typeface="+mn-ea"/>
                <a:cs typeface="+mn-cs"/>
              </a:rPr>
              <a:t>Since the launch of the 100 Missions in 10 Years initiative in 2023, 31 new missions have been approved for funding by WELS Home Missions. Approving three new mission starts at the recent meeting of the Board for Home Missions is cause for thanksgiving, but it falls short of the desire to approve ten new starts each year. It does, however, reflect current realities. In WELS today there are 150+ pastoral vacancies. Additionally, Congregation Mission Offerings (CMO) and special gifts to Home Missions have not kept pace with the rising costs of establishing and supporting new missions.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highlight>
                <a:srgbClr val="FFFFFF"/>
              </a:highligh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highlight>
                  <a:srgbClr val="FFFFFF"/>
                </a:highlight>
                <a:latin typeface="+mn-lt"/>
                <a:ea typeface="+mn-ea"/>
                <a:cs typeface="+mn-cs"/>
              </a:rPr>
              <a:t>As Home Missions leadership continues this initiative, the focus remains on faithful stewardship. The challenge is not a lack of gospel opportunities, but discerning how best to deploy the finite resources our synod has. This is not a new struggle for the church, but one God’s people have faced throughout history as they seek to balance zeal for mission work with wise use of limited resources.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highlight>
                <a:srgbClr val="FFFFFF"/>
              </a:highligh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highlight>
                  <a:srgbClr val="FFFFFF"/>
                </a:highlight>
                <a:latin typeface="+mn-lt"/>
                <a:ea typeface="+mn-ea"/>
                <a:cs typeface="+mn-cs"/>
              </a:rPr>
              <a:t>Even amid these challenges, God continues to work powerfully through dedicated core groups, WELS congregations, and pastors serving in mission settings. Through ongoing prayers, generosity, and partnership, home mission churches are proclaiming Christ, strengthening believers, and reaching the lost with the gospel that endures for eternity.</a:t>
            </a:r>
          </a:p>
          <a:p>
            <a:endParaRPr lang="en-US" dirty="0"/>
          </a:p>
        </p:txBody>
      </p:sp>
      <p:sp>
        <p:nvSpPr>
          <p:cNvPr id="4" name="Slide Number Placeholder 3"/>
          <p:cNvSpPr>
            <a:spLocks noGrp="1"/>
          </p:cNvSpPr>
          <p:nvPr>
            <p:ph type="sldNum" sz="quarter" idx="5"/>
          </p:nvPr>
        </p:nvSpPr>
        <p:spPr/>
        <p:txBody>
          <a:bodyPr/>
          <a:lstStyle/>
          <a:p>
            <a:fld id="{16783666-7838-964F-98E8-13F3DBB30284}" type="slidenum">
              <a:rPr lang="en-US" smtClean="0"/>
              <a:t>24</a:t>
            </a:fld>
            <a:endParaRPr lang="en-US"/>
          </a:p>
        </p:txBody>
      </p:sp>
    </p:spTree>
    <p:extLst>
      <p:ext uri="{BB962C8B-B14F-4D97-AF65-F5344CB8AC3E}">
        <p14:creationId xmlns:p14="http://schemas.microsoft.com/office/powerpoint/2010/main" val="2256518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bg1"/>
                </a:solidFill>
                <a:highlight>
                  <a:srgbClr val="FBFAF3"/>
                </a:highlight>
              </a:rPr>
              <a:t>Harbor – Boston, Mass. (pictured top left) -</a:t>
            </a:r>
            <a:r>
              <a:rPr lang="en-US" sz="1200" b="0" i="0" kern="1200" dirty="0">
                <a:solidFill>
                  <a:schemeClr val="tx1"/>
                </a:solidFill>
                <a:effectLst/>
                <a:highlight>
                  <a:srgbClr val="FBFAF3"/>
                </a:highlight>
                <a:latin typeface="+mn-lt"/>
                <a:ea typeface="+mn-ea"/>
                <a:cs typeface="+mn-cs"/>
              </a:rPr>
              <a:t> Harbor Lutheran Church hosted their launch service in their newly finished worship space on Jan. 18. Harbor was approved as a new mission start in 2023, the first year of the 100 in 10 initiative. </a:t>
            </a:r>
          </a:p>
          <a:p>
            <a:pPr>
              <a:lnSpc>
                <a:spcPct val="100000"/>
              </a:lnSpc>
            </a:pPr>
            <a:endParaRPr lang="en-US" sz="1200" b="1" dirty="0">
              <a:solidFill>
                <a:schemeClr val="bg1"/>
              </a:solidFill>
              <a:highlight>
                <a:srgbClr val="FBFAF3"/>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highlight>
                  <a:srgbClr val="FBFAF3"/>
                </a:highlight>
              </a:rPr>
              <a:t>Cornerstone -  Centerton, AR (pictured top right) - </a:t>
            </a:r>
            <a:r>
              <a:rPr lang="en-US" sz="1200" b="0" i="0" kern="1200" dirty="0">
                <a:solidFill>
                  <a:schemeClr val="tx1"/>
                </a:solidFill>
                <a:effectLst/>
                <a:highlight>
                  <a:srgbClr val="FBFAF3"/>
                </a:highlight>
                <a:latin typeface="+mn-lt"/>
                <a:ea typeface="+mn-ea"/>
                <a:cs typeface="+mn-cs"/>
              </a:rPr>
              <a:t>Cornerstone in Centerton (Bentonville), Ark., celebrated their worship launch on Feb, 22. Cornerstone was also approved as a new mission start in 2023, the first year of the 100 in 10 initiative. </a:t>
            </a:r>
          </a:p>
          <a:p>
            <a:pPr>
              <a:lnSpc>
                <a:spcPct val="100000"/>
              </a:lnSpc>
            </a:pPr>
            <a:endParaRPr lang="en-US" sz="1200" b="1" dirty="0">
              <a:solidFill>
                <a:schemeClr val="bg1"/>
              </a:solidFill>
              <a:highlight>
                <a:srgbClr val="FBFAF3"/>
              </a:highlight>
            </a:endParaRPr>
          </a:p>
          <a:p>
            <a:pPr>
              <a:lnSpc>
                <a:spcPct val="100000"/>
              </a:lnSpc>
            </a:pPr>
            <a:r>
              <a:rPr lang="en-US" sz="1200" b="1" dirty="0">
                <a:solidFill>
                  <a:schemeClr val="bg1"/>
                </a:solidFill>
                <a:highlight>
                  <a:srgbClr val="FBFAF3"/>
                </a:highlight>
              </a:rPr>
              <a:t>Mount Hope – Bend, Ore. (pictured bottom left) – </a:t>
            </a:r>
            <a:r>
              <a:rPr lang="en-US" sz="1200" b="0" kern="1200" dirty="0">
                <a:solidFill>
                  <a:schemeClr val="tx1"/>
                </a:solidFill>
                <a:effectLst/>
                <a:highlight>
                  <a:srgbClr val="FBFAF3"/>
                </a:highlight>
                <a:latin typeface="+mn-lt"/>
                <a:ea typeface="+mn-ea"/>
                <a:cs typeface="+mn-cs"/>
              </a:rPr>
              <a:t>Mount Hope had </a:t>
            </a:r>
            <a:r>
              <a:rPr lang="en-US" sz="1200" kern="1200" dirty="0">
                <a:solidFill>
                  <a:schemeClr val="tx1"/>
                </a:solidFill>
                <a:effectLst/>
                <a:highlight>
                  <a:srgbClr val="FBFAF3"/>
                </a:highlight>
                <a:latin typeface="+mn-lt"/>
                <a:ea typeface="+mn-ea"/>
                <a:cs typeface="+mn-cs"/>
              </a:rPr>
              <a:t>over 90 people at their grand opening on March 29, including 45 visitors/prospects from the community. Mount Hope was approved in 2024. </a:t>
            </a:r>
          </a:p>
          <a:p>
            <a:pPr>
              <a:lnSpc>
                <a:spcPct val="100000"/>
              </a:lnSpc>
            </a:pPr>
            <a:endParaRPr lang="en-US" sz="1200" b="1" dirty="0">
              <a:solidFill>
                <a:schemeClr val="bg1"/>
              </a:solidFill>
              <a:highlight>
                <a:srgbClr val="FBFAF3"/>
              </a:highlight>
            </a:endParaRPr>
          </a:p>
          <a:p>
            <a:pPr>
              <a:lnSpc>
                <a:spcPct val="100000"/>
              </a:lnSpc>
            </a:pPr>
            <a:r>
              <a:rPr lang="en-US" sz="1200" b="1" dirty="0">
                <a:solidFill>
                  <a:schemeClr val="bg1"/>
                </a:solidFill>
                <a:highlight>
                  <a:srgbClr val="FBFAF3"/>
                </a:highlight>
              </a:rPr>
              <a:t>Redemption – Erie, Colo. (pictured bottom right) - </a:t>
            </a:r>
            <a:r>
              <a:rPr lang="en-US" sz="1200" b="0" i="0" kern="1200" dirty="0">
                <a:solidFill>
                  <a:schemeClr val="tx1"/>
                </a:solidFill>
                <a:effectLst/>
                <a:highlight>
                  <a:srgbClr val="FBFAF3"/>
                </a:highlight>
                <a:latin typeface="+mn-lt"/>
                <a:ea typeface="+mn-ea"/>
                <a:cs typeface="+mn-cs"/>
              </a:rPr>
              <a:t>Redemption welcomed 73 people to its launch service on March 29, including nearly 30 visitors from the community. Redemption was approved in 2025 and launched public worship just a year after approval.</a:t>
            </a:r>
            <a:endParaRPr lang="en-US" sz="1200" b="1" dirty="0">
              <a:solidFill>
                <a:schemeClr val="bg1"/>
              </a:solidFill>
              <a:highlight>
                <a:srgbClr val="FBFAF3"/>
              </a:highlight>
            </a:endParaRPr>
          </a:p>
          <a:p>
            <a:pPr>
              <a:lnSpc>
                <a:spcPct val="100000"/>
              </a:lnSpc>
            </a:pPr>
            <a:endParaRPr lang="en-US" sz="1200" b="1" dirty="0">
              <a:solidFill>
                <a:schemeClr val="bg1"/>
              </a:solidFill>
              <a:highlight>
                <a:srgbClr val="FBFAF3"/>
              </a:highlight>
            </a:endParaRPr>
          </a:p>
          <a:p>
            <a:pPr>
              <a:lnSpc>
                <a:spcPct val="100000"/>
              </a:lnSpc>
            </a:pPr>
            <a:r>
              <a:rPr lang="en-US" sz="1200" b="1" dirty="0">
                <a:solidFill>
                  <a:schemeClr val="bg1"/>
                </a:solidFill>
                <a:highlight>
                  <a:srgbClr val="FBFAF3"/>
                </a:highlight>
              </a:rPr>
              <a:t>Crossroads – Chicago, Ill .– </a:t>
            </a:r>
            <a:r>
              <a:rPr lang="en-US" sz="1200" b="0" dirty="0">
                <a:solidFill>
                  <a:schemeClr val="bg1"/>
                </a:solidFill>
                <a:highlight>
                  <a:srgbClr val="FBFAF3"/>
                </a:highlight>
              </a:rPr>
              <a:t>Crossroads, a mission restart that was approved in 2024, relaunched public worship on Easter Sunday. </a:t>
            </a:r>
            <a:endParaRPr lang="en-US" sz="1200" b="1" dirty="0">
              <a:solidFill>
                <a:schemeClr val="bg1"/>
              </a:solidFill>
              <a:highlight>
                <a:srgbClr val="FBFAF3"/>
              </a:highligh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25</a:t>
            </a:fld>
            <a:endParaRPr lang="en-US"/>
          </a:p>
        </p:txBody>
      </p:sp>
    </p:spTree>
    <p:extLst>
      <p:ext uri="{BB962C8B-B14F-4D97-AF65-F5344CB8AC3E}">
        <p14:creationId xmlns:p14="http://schemas.microsoft.com/office/powerpoint/2010/main" val="3236484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100" dirty="0">
                <a:latin typeface="+mn-lt"/>
              </a:rPr>
              <a:t>WELS Church Extension Fund (CEF) is a VALUABLE partner of WELS Home Missions and the churches it supports. CEF supports the spreading of the gospel by providing loans and grants to WELS home mission congregations.</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100" dirty="0">
              <a:latin typeface="+mn-lt"/>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100" dirty="0">
                <a:latin typeface="+mn-lt"/>
              </a:rPr>
              <a:t>WELS CEF is a wholly owned, self-supporting, subsidiary corporation of WELS. Individual WELS members, WELS congregations, and WELS affiliates can assist the synod’s mission outreach efforts by investing in WELS CEF investment certificates. Your investments fund the WELS CEF loan program. Gifts, bequests, and donations made to WELS CEF support the grant program.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100" dirty="0">
              <a:latin typeface="+mn-lt"/>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100" b="0" i="0" dirty="0">
                <a:solidFill>
                  <a:srgbClr val="990000"/>
                </a:solidFill>
                <a:effectLst/>
                <a:latin typeface="+mn-lt"/>
              </a:rPr>
              <a:t>WELS CEF provides home mission churches a 4-to-1 matching grant for initial land purchase based on their 10% down payment. They also provide </a:t>
            </a:r>
            <a:r>
              <a:rPr lang="en-US" sz="1100" b="0" i="0" dirty="0">
                <a:solidFill>
                  <a:srgbClr val="333333"/>
                </a:solidFill>
                <a:effectLst/>
                <a:latin typeface="+mn-lt"/>
              </a:rPr>
              <a:t>a 2-to-1 matching grant on a home mission congregation’s 10% down payment for their facility construction project. </a:t>
            </a:r>
            <a:endParaRPr lang="en-US" sz="1100" b="0" dirty="0">
              <a:latin typeface="+mn-lt"/>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100" dirty="0">
              <a:latin typeface="+mn-lt"/>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100" b="0" i="0" dirty="0">
                <a:solidFill>
                  <a:srgbClr val="333333"/>
                </a:solidFill>
                <a:effectLst/>
                <a:latin typeface="+mn-lt"/>
              </a:rPr>
              <a:t>Since 1993, WELS CEF has provided $48.9 million of matching grants to mission congregations and $17 million of special grants directly to Home Missions.</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100" dirty="0">
              <a:latin typeface="+mn-lt"/>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100" b="1" dirty="0">
                <a:latin typeface="+mn-lt"/>
              </a:rPr>
              <a:t>Pictured: </a:t>
            </a:r>
            <a:r>
              <a:rPr lang="en-US" sz="1100" b="0" dirty="0" err="1">
                <a:latin typeface="+mn-lt"/>
              </a:rPr>
              <a:t>TheMission</a:t>
            </a:r>
            <a:r>
              <a:rPr lang="en-US" sz="1100" b="0" dirty="0">
                <a:latin typeface="+mn-lt"/>
              </a:rPr>
              <a:t>, a home mission congregation in Willis (Conroe), Texas, is anticipated to complete their new church building by July 2025. </a:t>
            </a:r>
            <a:r>
              <a:rPr lang="en-US" sz="1100" b="0" dirty="0" err="1">
                <a:latin typeface="+mn-lt"/>
              </a:rPr>
              <a:t>TheMission</a:t>
            </a:r>
            <a:r>
              <a:rPr lang="en-US" sz="1100" b="0" dirty="0">
                <a:latin typeface="+mn-lt"/>
              </a:rPr>
              <a:t> received loans and matching grants from WELS CEF.</a:t>
            </a:r>
          </a:p>
        </p:txBody>
      </p:sp>
      <p:sp>
        <p:nvSpPr>
          <p:cNvPr id="4" name="Slide Number Placeholder 3"/>
          <p:cNvSpPr>
            <a:spLocks noGrp="1"/>
          </p:cNvSpPr>
          <p:nvPr>
            <p:ph type="sldNum" sz="quarter" idx="5"/>
          </p:nvPr>
        </p:nvSpPr>
        <p:spPr/>
        <p:txBody>
          <a:bodyPr/>
          <a:lstStyle/>
          <a:p>
            <a:fld id="{16783666-7838-964F-98E8-13F3DBB30284}" type="slidenum">
              <a:rPr lang="en-US" smtClean="0"/>
              <a:t>26</a:t>
            </a:fld>
            <a:endParaRPr lang="en-US"/>
          </a:p>
        </p:txBody>
      </p:sp>
    </p:spTree>
    <p:extLst>
      <p:ext uri="{BB962C8B-B14F-4D97-AF65-F5344CB8AC3E}">
        <p14:creationId xmlns:p14="http://schemas.microsoft.com/office/powerpoint/2010/main" val="15549878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bg1"/>
                </a:solidFill>
                <a:effectLst>
                  <a:outerShdw blurRad="38100" dist="38100" dir="2700000" algn="tl">
                    <a:srgbClr val="000000">
                      <a:alpha val="43137"/>
                    </a:srgbClr>
                  </a:outerShdw>
                </a:effectLst>
              </a:rPr>
              <a:t>TheMission</a:t>
            </a:r>
            <a:r>
              <a:rPr lang="en-US" sz="1200" b="1" dirty="0">
                <a:solidFill>
                  <a:schemeClr val="bg1"/>
                </a:solidFill>
                <a:effectLst>
                  <a:outerShdw blurRad="38100" dist="38100" dir="2700000" algn="tl">
                    <a:srgbClr val="000000">
                      <a:alpha val="43137"/>
                    </a:srgbClr>
                  </a:outerShdw>
                </a:effectLst>
              </a:rPr>
              <a:t> in Willis (Conroe), Texas – August 17, 2025 (pictured top left)</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b="0" kern="1200" dirty="0" err="1">
                <a:solidFill>
                  <a:schemeClr val="bg1"/>
                </a:solidFill>
                <a:effectLst>
                  <a:outerShdw blurRad="38100" dist="38100" dir="2700000" algn="tl">
                    <a:srgbClr val="000000">
                      <a:alpha val="43137"/>
                    </a:srgbClr>
                  </a:outerShdw>
                </a:effectLst>
                <a:latin typeface="+mn-lt"/>
                <a:ea typeface="+mn-ea"/>
                <a:cs typeface="+mn-cs"/>
              </a:rPr>
              <a:t>TheMission</a:t>
            </a:r>
            <a:r>
              <a:rPr lang="en-US" sz="1200" b="0" kern="1200" dirty="0">
                <a:solidFill>
                  <a:schemeClr val="bg1"/>
                </a:solidFill>
                <a:effectLst>
                  <a:outerShdw blurRad="38100" dist="38100" dir="2700000" algn="tl">
                    <a:srgbClr val="000000">
                      <a:alpha val="43137"/>
                    </a:srgbClr>
                  </a:outerShdw>
                </a:effectLst>
                <a:latin typeface="+mn-lt"/>
                <a:ea typeface="+mn-ea"/>
                <a:cs typeface="+mn-cs"/>
              </a:rPr>
              <a:t> has their first worship service in their new church building on Aug. 17, 2025.</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200" kern="100" dirty="0">
              <a:effectLst/>
              <a:latin typeface="+mn-lt"/>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b="1" kern="100" dirty="0">
                <a:effectLst/>
                <a:latin typeface="+mn-lt"/>
                <a:ea typeface="Aptos" panose="020B0004020202020204" pitchFamily="34" charset="0"/>
                <a:cs typeface="Times New Roman" panose="02020603050405020304" pitchFamily="18" charset="0"/>
              </a:rPr>
              <a:t>Huntersville Lutheran Church in Huntersville, N.C.  – July 26, 2025 (pictured top right)</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b="0" i="0" kern="1200" dirty="0">
                <a:solidFill>
                  <a:schemeClr val="tx1"/>
                </a:solidFill>
                <a:effectLst/>
                <a:latin typeface="+mn-lt"/>
                <a:ea typeface="+mn-ea"/>
                <a:cs typeface="+mn-cs"/>
              </a:rPr>
              <a:t>On Saturday, July 26, 2025, Huntersville Lutheran Church in Cornelius, N.C., dedicated their new facility in a special worship service. </a:t>
            </a:r>
            <a:endParaRPr lang="en-US" sz="1200" b="1" kern="100" dirty="0">
              <a:effectLst/>
              <a:latin typeface="+mn-lt"/>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200" b="1"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b="1" kern="100" dirty="0">
                <a:effectLst/>
                <a:latin typeface="Aptos" panose="020B0004020202020204" pitchFamily="34" charset="0"/>
                <a:ea typeface="Aptos" panose="020B0004020202020204" pitchFamily="34" charset="0"/>
                <a:cs typeface="Times New Roman" panose="02020603050405020304" pitchFamily="18" charset="0"/>
              </a:rPr>
              <a:t>Sure Foundation in Brandon, S.D. – April 2025 (pictured bottom left)</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b="0" i="0" kern="1200" dirty="0">
                <a:solidFill>
                  <a:schemeClr val="tx1"/>
                </a:solidFill>
                <a:effectLst/>
                <a:latin typeface="+mn-lt"/>
                <a:ea typeface="+mn-ea"/>
                <a:cs typeface="+mn-cs"/>
              </a:rPr>
              <a:t>In April 2025, Sure Foundation Lutheran Church in Brandon, S.D., celebrated the grand opening of their new church building and hosted a formal dedication worship service in July 2025. </a:t>
            </a:r>
            <a:endParaRPr lang="en-US" sz="1200" b="1"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200" b="1"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b="1" i="0" dirty="0">
                <a:solidFill>
                  <a:srgbClr val="666666"/>
                </a:solidFill>
                <a:effectLst/>
                <a:highlight>
                  <a:srgbClr val="FBFAF3"/>
                </a:highlight>
                <a:latin typeface="+mn-lt"/>
              </a:rPr>
              <a:t>Foundation in Peyton, Colo. – March 23, 2025 (pictured bottom right)</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b="0" i="0" kern="1200" dirty="0">
                <a:solidFill>
                  <a:schemeClr val="tx1"/>
                </a:solidFill>
                <a:effectLst/>
                <a:highlight>
                  <a:srgbClr val="FBFAF3"/>
                </a:highlight>
                <a:latin typeface="+mn-lt"/>
                <a:ea typeface="+mn-ea"/>
                <a:cs typeface="+mn-cs"/>
              </a:rPr>
              <a:t>On March 23, 2025, Foundation Lutheran Church in Peyton, Colo., was able to have their first worship service in their brand-new church building.</a:t>
            </a:r>
            <a:endParaRPr lang="en-US" sz="1200" b="0" i="0" dirty="0">
              <a:solidFill>
                <a:srgbClr val="666666"/>
              </a:solidFill>
              <a:effectLst/>
              <a:highlight>
                <a:srgbClr val="FBFAF3"/>
              </a:highlight>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27</a:t>
            </a:fld>
            <a:endParaRPr lang="en-US"/>
          </a:p>
        </p:txBody>
      </p:sp>
    </p:spTree>
    <p:extLst>
      <p:ext uri="{BB962C8B-B14F-4D97-AF65-F5344CB8AC3E}">
        <p14:creationId xmlns:p14="http://schemas.microsoft.com/office/powerpoint/2010/main" val="3236484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000000"/>
                </a:solidFill>
                <a:effectLst/>
                <a:latin typeface="+mn-lt"/>
                <a:ea typeface="Calibri" panose="020F0502020204030204" pitchFamily="34" charset="0"/>
                <a:cs typeface="Calibri" panose="020F0502020204030204" pitchFamily="34" charset="0"/>
              </a:rPr>
              <a:t>Campus Ministry programs are a great way to enhance ministry and reach out to a new demographic that desperately needs the gospel.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solidFill>
                <a:srgbClr val="000000"/>
              </a:solidFill>
              <a:effectLst/>
              <a:latin typeface="+mn-lt"/>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000000"/>
                </a:solidFill>
                <a:effectLst/>
                <a:latin typeface="+mn-lt"/>
                <a:ea typeface="Calibri" panose="020F0502020204030204" pitchFamily="34" charset="0"/>
                <a:cs typeface="Calibri" panose="020F0502020204030204" pitchFamily="34" charset="0"/>
              </a:rPr>
              <a:t>WELS Campus Ministry, a ministry of WELS Home Missions, provides resources, support, and encouragement to WELS congregations that serve college students. These congregations are vital in connecting college students with fellow Christians, strengthening their faith with the gospel, and encouraging them to share that faith with other college students. </a:t>
            </a:r>
            <a:endParaRPr lang="en-US" sz="1100" b="0" i="0" u="none" strike="noStrike" baseline="0" dirty="0">
              <a:solidFill>
                <a:srgbClr val="000000"/>
              </a:solidFill>
              <a:latin typeface="+mn-lt"/>
            </a:endParaRPr>
          </a:p>
          <a:p>
            <a:endParaRPr lang="en-US" sz="1100" b="0" i="0" u="none" strike="noStrike" baseline="0" dirty="0">
              <a:solidFill>
                <a:srgbClr val="000000"/>
              </a:solidFill>
              <a:latin typeface="+mn-lt"/>
            </a:endParaRPr>
          </a:p>
          <a:p>
            <a:r>
              <a:rPr lang="en-US" sz="1100" b="0" i="0" u="none" strike="noStrike" baseline="0" dirty="0">
                <a:solidFill>
                  <a:srgbClr val="000000"/>
                </a:solidFill>
                <a:latin typeface="+mn-lt"/>
              </a:rPr>
              <a:t>Almost every university in the United States and Canada has an assigned campus ministry contact pastor. Each contact pastor receives a list of WELS student that are attending their school. By sharing information with WELS Campus Ministry, these contact pastors know who the students are and can help them stay connected to Christ and strengthen their faith while at school. </a:t>
            </a:r>
          </a:p>
          <a:p>
            <a:endParaRPr lang="en-US" sz="1100" b="0" i="0" u="none" strike="noStrike" baseline="0" dirty="0">
              <a:solidFill>
                <a:srgbClr val="000000"/>
              </a:solidFill>
              <a:latin typeface="+mn-lt"/>
            </a:endParaRPr>
          </a:p>
          <a:p>
            <a:r>
              <a:rPr lang="en-US" sz="1100" b="0" i="0" u="none" strike="noStrike" baseline="0" dirty="0">
                <a:solidFill>
                  <a:srgbClr val="000000"/>
                </a:solidFill>
                <a:latin typeface="+mn-lt"/>
              </a:rPr>
              <a:t>We need your help in this process! Please work with the high school/college age students at your congregation and get them signed up with WELS Campus Ministry. Instructions on how to share student information was shared as supplemental information in your District Convention resources, and you can encourage students to sign up directly at </a:t>
            </a:r>
            <a:r>
              <a:rPr lang="en-US" sz="1100" b="1" i="0" u="none" strike="noStrike" baseline="0" dirty="0">
                <a:solidFill>
                  <a:srgbClr val="000000"/>
                </a:solidFill>
                <a:latin typeface="+mn-lt"/>
              </a:rPr>
              <a:t>wels.net/college</a:t>
            </a:r>
            <a:r>
              <a:rPr lang="en-US" sz="1100" b="0" i="0" u="none" strike="noStrike" baseline="0" dirty="0">
                <a:solidFill>
                  <a:srgbClr val="000000"/>
                </a:solidFill>
                <a:latin typeface="+mn-lt"/>
              </a:rPr>
              <a:t>. </a:t>
            </a:r>
            <a:endParaRPr lang="en-US" sz="1100" dirty="0">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28</a:t>
            </a:fld>
            <a:endParaRPr lang="en-US"/>
          </a:p>
        </p:txBody>
      </p:sp>
    </p:spTree>
    <p:extLst>
      <p:ext uri="{BB962C8B-B14F-4D97-AF65-F5344CB8AC3E}">
        <p14:creationId xmlns:p14="http://schemas.microsoft.com/office/powerpoint/2010/main" val="4752547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“You’re chasing joy, happiness—you’re trying to find it in all these other things that aren’t Christ, and it leaves you feeling empty,” says Jett. “But coming back to church and growing my relationship with the Lord—it’s changed my life.”</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Hear more from Jett Starzynski, a college student at Northern Michigan University in Marquette, Mich., who found lasting joy not in success or status but in returning to the Savior he’d drifted from. Through the welcoming community at Anchor, a WELS home mission congregation, Jett rediscovered what it means to be truly anchored in Christ—and now shares that hope with others.</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Watch video: https://wels.net/faces-of-faith-jett/</a:t>
            </a:r>
          </a:p>
        </p:txBody>
      </p:sp>
      <p:sp>
        <p:nvSpPr>
          <p:cNvPr id="4" name="Slide Number Placeholder 3"/>
          <p:cNvSpPr>
            <a:spLocks noGrp="1"/>
          </p:cNvSpPr>
          <p:nvPr>
            <p:ph type="sldNum" sz="quarter" idx="5"/>
          </p:nvPr>
        </p:nvSpPr>
        <p:spPr/>
        <p:txBody>
          <a:bodyPr/>
          <a:lstStyle/>
          <a:p>
            <a:fld id="{16783666-7838-964F-98E8-13F3DBB30284}" type="slidenum">
              <a:rPr lang="en-US" smtClean="0"/>
              <a:t>29</a:t>
            </a:fld>
            <a:endParaRPr lang="en-US"/>
          </a:p>
        </p:txBody>
      </p:sp>
    </p:spTree>
    <p:extLst>
      <p:ext uri="{BB962C8B-B14F-4D97-AF65-F5344CB8AC3E}">
        <p14:creationId xmlns:p14="http://schemas.microsoft.com/office/powerpoint/2010/main" val="3087318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100" b="0" i="0" dirty="0">
                <a:solidFill>
                  <a:srgbClr val="000000"/>
                </a:solidFill>
                <a:effectLst/>
                <a:latin typeface="+mn-lt"/>
              </a:rPr>
              <a:t>Why are we doing this?</a:t>
            </a:r>
          </a:p>
        </p:txBody>
      </p:sp>
      <p:sp>
        <p:nvSpPr>
          <p:cNvPr id="4" name="Slide Number Placeholder 3"/>
          <p:cNvSpPr>
            <a:spLocks noGrp="1"/>
          </p:cNvSpPr>
          <p:nvPr>
            <p:ph type="sldNum" sz="quarter" idx="5"/>
          </p:nvPr>
        </p:nvSpPr>
        <p:spPr/>
        <p:txBody>
          <a:bodyPr/>
          <a:lstStyle/>
          <a:p>
            <a:fld id="{16783666-7838-964F-98E8-13F3DBB30284}" type="slidenum">
              <a:rPr lang="en-US" smtClean="0"/>
              <a:t>3</a:t>
            </a:fld>
            <a:endParaRPr lang="en-US"/>
          </a:p>
        </p:txBody>
      </p:sp>
    </p:spTree>
    <p:extLst>
      <p:ext uri="{BB962C8B-B14F-4D97-AF65-F5344CB8AC3E}">
        <p14:creationId xmlns:p14="http://schemas.microsoft.com/office/powerpoint/2010/main" val="17351312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mn-lt"/>
              </a:rPr>
              <a:t>Pray: </a:t>
            </a:r>
            <a:r>
              <a:rPr lang="en-US" sz="1100" b="0" i="0" dirty="0">
                <a:solidFill>
                  <a:srgbClr val="FFFFFF"/>
                </a:solidFill>
                <a:effectLst/>
                <a:latin typeface="+mn-lt"/>
              </a:rPr>
              <a:t>This is no small thing. Pray that the Lord of the church would provide workers. Pray for our WELS Home Missions leaders, our home missionaries, and our worker training schools as they recruit and train future missionaries. Pray that the Lord provides us with the financial support needed to do the work.</a:t>
            </a:r>
          </a:p>
          <a:p>
            <a:endParaRPr lang="en-US" sz="1100" dirty="0">
              <a:latin typeface="+mn-lt"/>
            </a:endParaRPr>
          </a:p>
          <a:p>
            <a:r>
              <a:rPr lang="en-US" sz="1100" b="1" dirty="0">
                <a:latin typeface="+mn-lt"/>
              </a:rPr>
              <a:t>Get Involved: </a:t>
            </a:r>
            <a:r>
              <a:rPr lang="en-US" sz="1100" b="0" i="0" dirty="0">
                <a:solidFill>
                  <a:srgbClr val="FFFFFF"/>
                </a:solidFill>
                <a:effectLst/>
                <a:latin typeface="+mn-lt"/>
              </a:rPr>
              <a:t>If you see nearby mission opportunities, </a:t>
            </a:r>
            <a:r>
              <a:rPr lang="en-US" sz="1100" b="0" i="0" dirty="0">
                <a:effectLst/>
                <a:latin typeface="+mn-lt"/>
              </a:rPr>
              <a:t>talk with your district mission board</a:t>
            </a:r>
            <a:r>
              <a:rPr lang="en-US" sz="1100" b="0" i="0" dirty="0">
                <a:solidFill>
                  <a:srgbClr val="FFFFFF"/>
                </a:solidFill>
                <a:effectLst/>
                <a:latin typeface="+mn-lt"/>
              </a:rPr>
              <a:t> to see what you or your congregation might do to get involved in this synod wide church planting effort. Encourage young men and women in your church to consider full-time ministry. Ask your pastor to keep our synod’s work in your congregational prayers and provide updates on a regular basis.</a:t>
            </a:r>
            <a:endParaRPr lang="en-US" sz="1100" dirty="0">
              <a:latin typeface="+mn-lt"/>
            </a:endParaRPr>
          </a:p>
          <a:p>
            <a:endParaRPr lang="en-US" sz="1100" dirty="0">
              <a:latin typeface="+mn-lt"/>
            </a:endParaRPr>
          </a:p>
          <a:p>
            <a:r>
              <a:rPr lang="en-US" sz="1100" b="1" dirty="0">
                <a:latin typeface="+mn-lt"/>
              </a:rPr>
              <a:t>Give: </a:t>
            </a:r>
            <a:r>
              <a:rPr lang="en-US" sz="1100" b="0" i="0" dirty="0">
                <a:solidFill>
                  <a:srgbClr val="FFFFFF"/>
                </a:solidFill>
                <a:effectLst/>
                <a:latin typeface="+mn-lt"/>
              </a:rPr>
              <a:t>You know the grace of our Lord Jesus Christ. He was rich, yet he became poor so that through his poverty we might become rich (2 Corinthians 8:9). God’s generosity has resulted in the riches of forgiveness, peace, joy, and hope. Let that move you to give generously to your local congregation, to your synod through your church, and to this initiative.</a:t>
            </a:r>
          </a:p>
          <a:p>
            <a:endParaRPr lang="en-US" sz="1100" b="1" i="0" dirty="0">
              <a:solidFill>
                <a:srgbClr val="FFFFFF"/>
              </a:solidFill>
              <a:effectLst/>
              <a:latin typeface="+mn-lt"/>
            </a:endParaRPr>
          </a:p>
          <a:p>
            <a:r>
              <a:rPr lang="en-US" sz="1100" b="1" i="0" dirty="0">
                <a:solidFill>
                  <a:srgbClr val="FFFFFF"/>
                </a:solidFill>
                <a:effectLst/>
                <a:latin typeface="+mn-lt"/>
              </a:rPr>
              <a:t>Encourage people to check out the website: </a:t>
            </a:r>
            <a:r>
              <a:rPr lang="en-US" sz="1100" b="0" i="0" dirty="0">
                <a:solidFill>
                  <a:srgbClr val="FFFFFF"/>
                </a:solidFill>
                <a:effectLst/>
                <a:latin typeface="+mn-lt"/>
              </a:rPr>
              <a:t>Learn more and stay up to date on progress at </a:t>
            </a:r>
            <a:r>
              <a:rPr lang="en-US" sz="1100" b="1" i="0" dirty="0">
                <a:solidFill>
                  <a:srgbClr val="FFFFFF"/>
                </a:solidFill>
                <a:effectLst/>
                <a:latin typeface="+mn-lt"/>
              </a:rPr>
              <a:t>wels.net/100in10. </a:t>
            </a:r>
            <a:endParaRPr lang="en-US" sz="1100" b="1" dirty="0">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30</a:t>
            </a:fld>
            <a:endParaRPr lang="en-US"/>
          </a:p>
        </p:txBody>
      </p:sp>
    </p:spTree>
    <p:extLst>
      <p:ext uri="{BB962C8B-B14F-4D97-AF65-F5344CB8AC3E}">
        <p14:creationId xmlns:p14="http://schemas.microsoft.com/office/powerpoint/2010/main" val="35688894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WELS Mission Journeys provides an opportunity for all WELS members to walk together in the Great Commission. Through service opportunities in WELS mission fields at home and abroad, members can engage in Christian service. While volunteering, the learning and sharing of outreach ideas will allow individuals and teams to explore how they can use their God-given abilities to engage in outreach activities in their local communities upon their return home. With the Lord’s blessing, these trips will inspire a lifelong journey of service and outreach for all who volunteer.</a:t>
            </a:r>
          </a:p>
          <a:p>
            <a:endParaRPr lang="en-US" sz="1100" dirty="0">
              <a:effectLst/>
              <a:latin typeface="+mn-lt"/>
              <a:ea typeface="Calibri" panose="020F0502020204030204" pitchFamily="34" charset="0"/>
              <a:cs typeface="Times New Roman" panose="02020603050405020304" pitchFamily="18" charset="0"/>
            </a:endParaRPr>
          </a:p>
          <a:p>
            <a:r>
              <a:rPr lang="en-US" sz="1100" dirty="0">
                <a:effectLst/>
                <a:latin typeface="+mn-lt"/>
                <a:ea typeface="Calibri" panose="020F0502020204030204" pitchFamily="34" charset="0"/>
                <a:cs typeface="Times New Roman" panose="02020603050405020304" pitchFamily="18" charset="0"/>
              </a:rPr>
              <a:t>Mission Journeys is also looking for additional host congregations! If your congregations would be interested in </a:t>
            </a:r>
            <a:r>
              <a:rPr lang="en-US" sz="1100" i="0" dirty="0">
                <a:effectLst/>
                <a:latin typeface="+mn-lt"/>
                <a:ea typeface="Calibri" panose="020F0502020204030204" pitchFamily="34" charset="0"/>
                <a:cs typeface="Times New Roman" panose="02020603050405020304" pitchFamily="18" charset="0"/>
              </a:rPr>
              <a:t>hosting</a:t>
            </a:r>
            <a:r>
              <a:rPr lang="en-US" sz="1100" dirty="0">
                <a:effectLst/>
                <a:latin typeface="+mn-lt"/>
                <a:ea typeface="Calibri" panose="020F0502020204030204" pitchFamily="34" charset="0"/>
                <a:cs typeface="Times New Roman" panose="02020603050405020304" pitchFamily="18" charset="0"/>
              </a:rPr>
              <a:t> a Mission Journeys team, you can fill out an application form online. </a:t>
            </a:r>
          </a:p>
          <a:p>
            <a:endParaRPr lang="en-US" sz="1100" dirty="0">
              <a:latin typeface="+mn-lt"/>
            </a:endParaRPr>
          </a:p>
          <a:p>
            <a:r>
              <a:rPr lang="en-US" sz="1100" dirty="0">
                <a:latin typeface="+mn-lt"/>
              </a:rPr>
              <a:t>Learn more, read FAQs, and sign up to host or send a team at </a:t>
            </a:r>
            <a:r>
              <a:rPr lang="en-US" sz="1100" dirty="0">
                <a:latin typeface="+mn-lt"/>
                <a:hlinkClick r:id="rId3"/>
              </a:rPr>
              <a:t>wels.net/</a:t>
            </a:r>
            <a:r>
              <a:rPr lang="en-US" sz="1100" dirty="0" err="1">
                <a:latin typeface="+mn-lt"/>
                <a:hlinkClick r:id="rId3"/>
              </a:rPr>
              <a:t>missionjourneys</a:t>
            </a:r>
            <a:r>
              <a:rPr lang="en-US" sz="1100" dirty="0">
                <a:latin typeface="+mn-lt"/>
                <a:hlinkClick r:id="rId3"/>
              </a:rPr>
              <a:t>/</a:t>
            </a:r>
            <a:endParaRPr lang="en-US" sz="1100" dirty="0">
              <a:latin typeface="+mn-lt"/>
            </a:endParaRPr>
          </a:p>
          <a:p>
            <a:endParaRPr lang="en-US" dirty="0"/>
          </a:p>
        </p:txBody>
      </p:sp>
      <p:sp>
        <p:nvSpPr>
          <p:cNvPr id="4" name="Slide Number Placeholder 3"/>
          <p:cNvSpPr>
            <a:spLocks noGrp="1"/>
          </p:cNvSpPr>
          <p:nvPr>
            <p:ph type="sldNum" sz="quarter" idx="5"/>
          </p:nvPr>
        </p:nvSpPr>
        <p:spPr/>
        <p:txBody>
          <a:bodyPr/>
          <a:lstStyle/>
          <a:p>
            <a:fld id="{16783666-7838-964F-98E8-13F3DBB30284}" type="slidenum">
              <a:rPr lang="en-US" smtClean="0"/>
              <a:t>31</a:t>
            </a:fld>
            <a:endParaRPr lang="en-US"/>
          </a:p>
        </p:txBody>
      </p:sp>
    </p:spTree>
    <p:extLst>
      <p:ext uri="{BB962C8B-B14F-4D97-AF65-F5344CB8AC3E}">
        <p14:creationId xmlns:p14="http://schemas.microsoft.com/office/powerpoint/2010/main" val="31182955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six-person WELS Mission Journeys team from St. Matthew's in Janesville, WI, traveled to Bentonville, AR, in October 2024 and May 2025 to assist the new mission start. They partnered with Home Missionary Ross Chartrand and the core group to survey individuals in the Bentonville town square regarding the strengths and needs of the community and how they see a new church meeting those needs. They also participated in a grocery bag food drive collection, bringing in 44 bags of food to be donated to a local food pantry and providing opportunities to talk face to face with residents of Centerton, the home mission’s anticipated future home.</a:t>
            </a:r>
          </a:p>
          <a:p>
            <a:endParaRPr lang="en-US" dirty="0"/>
          </a:p>
          <a:p>
            <a:r>
              <a:rPr lang="en-US" dirty="0"/>
              <a:t>St. Matthew’s is planning more Mission Journey trips with even more members to assist with outreach for the home mission. Likewise, Pastor Chartrand and members of his core group are planning to travel to Janesville to host a mission festival at St. Matthew’s.</a:t>
            </a:r>
          </a:p>
          <a:p>
            <a:endParaRPr lang="en-US" dirty="0"/>
          </a:p>
          <a:p>
            <a:r>
              <a:rPr lang="en-US" dirty="0"/>
              <a:t>Your congregation can also partner with a WELS home mission congregation for mission trips! Visit wels.net/</a:t>
            </a:r>
            <a:r>
              <a:rPr lang="en-US" dirty="0" err="1"/>
              <a:t>missionjourneys</a:t>
            </a:r>
            <a:r>
              <a:rPr lang="en-US" dirty="0"/>
              <a:t> and/or contact Mission Journeys coordinator Shannon Bohme at missionjourneys@wels.net or 651-324-4218 to learn more. </a:t>
            </a:r>
          </a:p>
        </p:txBody>
      </p:sp>
      <p:sp>
        <p:nvSpPr>
          <p:cNvPr id="4" name="Slide Number Placeholder 3"/>
          <p:cNvSpPr>
            <a:spLocks noGrp="1"/>
          </p:cNvSpPr>
          <p:nvPr>
            <p:ph type="sldNum" sz="quarter" idx="5"/>
          </p:nvPr>
        </p:nvSpPr>
        <p:spPr/>
        <p:txBody>
          <a:bodyPr/>
          <a:lstStyle/>
          <a:p>
            <a:fld id="{16783666-7838-964F-98E8-13F3DBB30284}" type="slidenum">
              <a:rPr lang="en-US" smtClean="0"/>
              <a:t>32</a:t>
            </a:fld>
            <a:endParaRPr lang="en-US"/>
          </a:p>
        </p:txBody>
      </p:sp>
    </p:spTree>
    <p:extLst>
      <p:ext uri="{BB962C8B-B14F-4D97-AF65-F5344CB8AC3E}">
        <p14:creationId xmlns:p14="http://schemas.microsoft.com/office/powerpoint/2010/main" val="42074712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mn-lt"/>
              </a:rPr>
              <a:t>Speakers: </a:t>
            </a:r>
            <a:r>
              <a:rPr lang="en-US" sz="1100" dirty="0">
                <a:latin typeface="+mn-lt"/>
              </a:rPr>
              <a:t>District Mission Board members, Home Missionaries, Mission Counselors, and other Home Missions representatives are willing and able to present on the 100 missions in 10 years initiative at your next church Mission Festival, LWMS circuit rally, school assembly, or small group gathering. Contact your local District Mission Board OR fill out a request at wels.net/speaker-request to find a speaker for your event this fall. </a:t>
            </a:r>
          </a:p>
          <a:p>
            <a:endParaRPr lang="en-US" sz="11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latin typeface="+mn-lt"/>
              </a:rPr>
              <a:t>Social Media: </a:t>
            </a:r>
            <a:r>
              <a:rPr lang="en-US" sz="1100" b="0" kern="1200" dirty="0">
                <a:solidFill>
                  <a:schemeClr val="tx1"/>
                </a:solidFill>
                <a:effectLst/>
                <a:latin typeface="+mn-lt"/>
                <a:ea typeface="+mn-ea"/>
                <a:cs typeface="+mn-cs"/>
              </a:rPr>
              <a:t>Follow us on Facebook and Instagram @WELSmissions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dirty="0">
                <a:solidFill>
                  <a:schemeClr val="tx1"/>
                </a:solidFill>
                <a:effectLst/>
                <a:latin typeface="+mn-lt"/>
                <a:ea typeface="+mn-ea"/>
                <a:cs typeface="+mn-cs"/>
              </a:rPr>
              <a:t>E-Mails: </a:t>
            </a:r>
            <a:r>
              <a:rPr lang="en-US" sz="1100" b="0" kern="1200" dirty="0">
                <a:solidFill>
                  <a:schemeClr val="tx1"/>
                </a:solidFill>
                <a:effectLst/>
                <a:latin typeface="+mn-lt"/>
                <a:ea typeface="+mn-ea"/>
                <a:cs typeface="+mn-cs"/>
              </a:rPr>
              <a:t>Subscribe to weekly Missions Blogs and quarterly Missions Update E-Newsletters at wels.net/subscribe.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kern="1200" dirty="0">
              <a:solidFill>
                <a:schemeClr val="tx1"/>
              </a:solidFill>
              <a:effectLst/>
              <a:latin typeface="+mn-lt"/>
              <a:ea typeface="+mn-ea"/>
              <a:cs typeface="+mn-cs"/>
            </a:endParaRPr>
          </a:p>
          <a:p>
            <a:pPr marL="0" marR="0">
              <a:lnSpc>
                <a:spcPts val="2040"/>
              </a:lnSpc>
              <a:spcBef>
                <a:spcPts val="0"/>
              </a:spcBef>
              <a:spcAft>
                <a:spcPts val="0"/>
              </a:spcAft>
            </a:pPr>
            <a:r>
              <a:rPr lang="en-US" sz="1100" b="1" kern="1200" dirty="0">
                <a:solidFill>
                  <a:schemeClr val="tx1"/>
                </a:solidFill>
                <a:effectLst/>
                <a:latin typeface="+mn-lt"/>
                <a:ea typeface="+mn-ea"/>
                <a:cs typeface="+mn-cs"/>
              </a:rPr>
              <a:t>Faces of Faith: </a:t>
            </a:r>
            <a:r>
              <a:rPr lang="en-US" sz="1100" dirty="0">
                <a:solidFill>
                  <a:srgbClr val="000000"/>
                </a:solidFill>
                <a:effectLst/>
                <a:latin typeface="+mn-lt"/>
                <a:ea typeface="Times New Roman" panose="02020603050405020304" pitchFamily="18" charset="0"/>
              </a:rPr>
              <a:t>The 6</a:t>
            </a:r>
            <a:r>
              <a:rPr lang="en-US" sz="1100" baseline="30000" dirty="0">
                <a:solidFill>
                  <a:srgbClr val="000000"/>
                </a:solidFill>
                <a:effectLst/>
                <a:latin typeface="+mn-lt"/>
                <a:ea typeface="Times New Roman" panose="02020603050405020304" pitchFamily="18" charset="0"/>
              </a:rPr>
              <a:t>th</a:t>
            </a:r>
            <a:r>
              <a:rPr lang="en-US" sz="1100" dirty="0">
                <a:solidFill>
                  <a:srgbClr val="000000"/>
                </a:solidFill>
                <a:effectLst/>
                <a:latin typeface="+mn-lt"/>
                <a:ea typeface="Times New Roman" panose="02020603050405020304" pitchFamily="18" charset="0"/>
              </a:rPr>
              <a:t> annual edition of </a:t>
            </a:r>
            <a:r>
              <a:rPr lang="en-US" sz="1100" i="1" dirty="0">
                <a:solidFill>
                  <a:srgbClr val="000000"/>
                </a:solidFill>
                <a:effectLst/>
                <a:latin typeface="+mn-lt"/>
                <a:ea typeface="Times New Roman" panose="02020603050405020304" pitchFamily="18" charset="0"/>
              </a:rPr>
              <a:t>Faces of Faith </a:t>
            </a:r>
            <a:r>
              <a:rPr lang="en-US" sz="1100" i="0" dirty="0">
                <a:solidFill>
                  <a:srgbClr val="000000"/>
                </a:solidFill>
                <a:effectLst/>
                <a:latin typeface="+mn-lt"/>
                <a:ea typeface="Times New Roman" panose="02020603050405020304" pitchFamily="18" charset="0"/>
              </a:rPr>
              <a:t>is now available. This is a great overview of the work we’re doing in Home, World, and Joint Missions, and you can learn more about the 100 missions in 10 years initiative in this magazine. </a:t>
            </a:r>
          </a:p>
          <a:p>
            <a:pPr marL="0" marR="0">
              <a:lnSpc>
                <a:spcPts val="2040"/>
              </a:lnSpc>
              <a:spcBef>
                <a:spcPts val="0"/>
              </a:spcBef>
              <a:spcAft>
                <a:spcPts val="0"/>
              </a:spcAft>
            </a:pPr>
            <a:endParaRPr lang="en-US" sz="1100" i="0" dirty="0">
              <a:solidFill>
                <a:srgbClr val="000000"/>
              </a:solidFill>
              <a:effectLst/>
              <a:latin typeface="+mn-lt"/>
              <a:ea typeface="Times New Roman" panose="02020603050405020304" pitchFamily="18" charset="0"/>
            </a:endParaRPr>
          </a:p>
          <a:p>
            <a:pPr marL="0" marR="0" lvl="0" indent="0" algn="l" defTabSz="914400" rtl="0" eaLnBrk="1" fontAlgn="auto" latinLnBrk="0" hangingPunct="1">
              <a:lnSpc>
                <a:spcPts val="2040"/>
              </a:lnSpc>
              <a:spcBef>
                <a:spcPts val="0"/>
              </a:spcBef>
              <a:spcAft>
                <a:spcPts val="0"/>
              </a:spcAft>
              <a:buClrTx/>
              <a:buSzTx/>
              <a:buFontTx/>
              <a:buNone/>
              <a:tabLst/>
              <a:defRPr/>
            </a:pPr>
            <a:r>
              <a:rPr lang="en-US" sz="1100" i="0" dirty="0">
                <a:solidFill>
                  <a:srgbClr val="000000"/>
                </a:solidFill>
                <a:effectLst/>
                <a:latin typeface="+mn-lt"/>
                <a:ea typeface="Times New Roman" panose="02020603050405020304" pitchFamily="18" charset="0"/>
              </a:rPr>
              <a:t>It is </a:t>
            </a:r>
            <a:r>
              <a:rPr lang="en-US" sz="1100" dirty="0">
                <a:solidFill>
                  <a:srgbClr val="000000"/>
                </a:solidFill>
                <a:effectLst/>
                <a:latin typeface="+mn-lt"/>
                <a:ea typeface="Times New Roman" panose="02020603050405020304" pitchFamily="18" charset="0"/>
              </a:rPr>
              <a:t>available online and by request at </a:t>
            </a:r>
            <a:r>
              <a:rPr lang="en-US" sz="1100" b="1" dirty="0">
                <a:solidFill>
                  <a:srgbClr val="000000"/>
                </a:solidFill>
                <a:effectLst/>
                <a:latin typeface="+mn-lt"/>
                <a:ea typeface="Times New Roman" panose="02020603050405020304" pitchFamily="18" charset="0"/>
              </a:rPr>
              <a:t>wels.net/</a:t>
            </a:r>
            <a:r>
              <a:rPr lang="en-US" sz="1100" b="1" dirty="0" err="1">
                <a:solidFill>
                  <a:srgbClr val="000000"/>
                </a:solidFill>
                <a:effectLst/>
                <a:latin typeface="+mn-lt"/>
                <a:ea typeface="Times New Roman" panose="02020603050405020304" pitchFamily="18" charset="0"/>
              </a:rPr>
              <a:t>facesoffaith</a:t>
            </a:r>
            <a:r>
              <a:rPr lang="en-US" sz="1100" dirty="0">
                <a:solidFill>
                  <a:srgbClr val="000000"/>
                </a:solidFill>
                <a:effectLst/>
                <a:latin typeface="+mn-lt"/>
                <a:ea typeface="Times New Roman" panose="02020603050405020304" pitchFamily="18" charset="0"/>
              </a:rPr>
              <a:t>.</a:t>
            </a:r>
            <a:r>
              <a:rPr lang="en-US" sz="1100" dirty="0">
                <a:solidFill>
                  <a:schemeClr val="tx1"/>
                </a:solidFill>
                <a:effectLst/>
                <a:latin typeface="+mn-lt"/>
                <a:ea typeface="Times New Roman" panose="02020603050405020304" pitchFamily="18" charset="0"/>
              </a:rPr>
              <a:t> </a:t>
            </a:r>
            <a:r>
              <a:rPr lang="en-US" sz="1100" dirty="0">
                <a:solidFill>
                  <a:srgbClr val="000000"/>
                </a:solidFill>
                <a:effectLst/>
                <a:latin typeface="+mn-lt"/>
                <a:ea typeface="Times New Roman" panose="02020603050405020304" pitchFamily="18" charset="0"/>
              </a:rPr>
              <a:t>Any congregation OR LWMS circuit is welcome to request up to 50 copies of the magazine, and we are also offering 100 Missions in 10 Years brochures and large home and world mission maps (24” x 36”) free of charge. Note – Faces of Faith is automatically sent to any congregation hosting a Mission Festival. </a:t>
            </a:r>
            <a:endParaRPr lang="en-US" sz="11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33</a:t>
            </a:fld>
            <a:endParaRPr lang="en-US"/>
          </a:p>
        </p:txBody>
      </p:sp>
    </p:spTree>
    <p:extLst>
      <p:ext uri="{BB962C8B-B14F-4D97-AF65-F5344CB8AC3E}">
        <p14:creationId xmlns:p14="http://schemas.microsoft.com/office/powerpoint/2010/main" val="11994557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baseline="0" dirty="0">
                <a:solidFill>
                  <a:srgbClr val="1D2C5C"/>
                </a:solidFill>
                <a:latin typeface="+mn-lt"/>
              </a:rPr>
              <a:t>We confidently ask you to consider giving generously to this amazing opportunity to expand our efforts to share the saving gospel right here in our own backyard. This is a BIG challenge. An impossible one you might say. But we prepare and we plan, and we ask God to bless it. Trusting in the Lord, we boldly move forward knowing God will bless us and his kingdom. </a:t>
            </a:r>
          </a:p>
          <a:p>
            <a:endParaRPr lang="en-US" sz="1100" b="0" i="0" u="none" strike="noStrike" baseline="0" dirty="0">
              <a:solidFill>
                <a:srgbClr val="1D2C5C"/>
              </a:solidFill>
              <a:latin typeface="+mn-lt"/>
            </a:endParaRPr>
          </a:p>
          <a:p>
            <a:r>
              <a:rPr lang="en-US" sz="1100" b="0" i="0" u="none" strike="noStrike" baseline="0" dirty="0">
                <a:solidFill>
                  <a:srgbClr val="1D2C5C"/>
                </a:solidFill>
                <a:latin typeface="+mn-lt"/>
              </a:rPr>
              <a:t>You can support this effort by giving a gift online at </a:t>
            </a:r>
            <a:r>
              <a:rPr lang="en-US" sz="1100" b="1" i="0" u="none" strike="noStrike" baseline="0" dirty="0">
                <a:solidFill>
                  <a:srgbClr val="1D2C5C"/>
                </a:solidFill>
                <a:latin typeface="+mn-lt"/>
              </a:rPr>
              <a:t>wels.net/100in10gift</a:t>
            </a:r>
            <a:r>
              <a:rPr lang="en-US" sz="1100" b="0" i="0" u="none" strike="noStrike" baseline="0" dirty="0">
                <a:solidFill>
                  <a:srgbClr val="1D2C5C"/>
                </a:solidFill>
                <a:latin typeface="+mn-lt"/>
              </a:rPr>
              <a:t>; through the QR code on the slide; sending a check with the 100 Missions in 10 Years in the memo line to WELS, Attn: Gift Processing, N16W23377 Stone Ridge Drive, Waukesha, WI 53188; or through appreciated assets (e.g., stock) or from your IRA by calling 800-827-5482. Thank you for your support! </a:t>
            </a:r>
            <a:endParaRPr lang="en-US" sz="1100" dirty="0">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34</a:t>
            </a:fld>
            <a:endParaRPr lang="en-US"/>
          </a:p>
        </p:txBody>
      </p:sp>
    </p:spTree>
    <p:extLst>
      <p:ext uri="{BB962C8B-B14F-4D97-AF65-F5344CB8AC3E}">
        <p14:creationId xmlns:p14="http://schemas.microsoft.com/office/powerpoint/2010/main" val="22905590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effectLst/>
                <a:latin typeface="+mn-lt"/>
                <a:ea typeface="Calibri" panose="020F0502020204030204" pitchFamily="34" charset="0"/>
                <a:cs typeface="Times New Roman" panose="02020603050405020304" pitchFamily="18" charset="0"/>
              </a:rPr>
              <a:t>Try something that is so hard, that if it succeeds, people will have to say God did this.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effectLst/>
              <a:latin typeface="+mn-lt"/>
              <a:ea typeface="Calibri" panose="020F0502020204030204" pitchFamily="34" charset="0"/>
              <a:cs typeface="Times New Roman" panose="02020603050405020304" pitchFamily="18" charset="0"/>
            </a:endParaRPr>
          </a:p>
          <a:p>
            <a:pPr marL="0" marR="0">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We submit all our plans to Him, for He is the Lord of the Church, and we are only servants. We’re trusting God to do immeasurably more than all we ask or imagine. </a:t>
            </a:r>
          </a:p>
          <a:p>
            <a:pPr marL="0" marR="0">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16783666-7838-964F-98E8-13F3DBB30284}" type="slidenum">
              <a:rPr lang="en-US" smtClean="0"/>
              <a:t>35</a:t>
            </a:fld>
            <a:endParaRPr lang="en-US"/>
          </a:p>
        </p:txBody>
      </p:sp>
    </p:spTree>
    <p:extLst>
      <p:ext uri="{BB962C8B-B14F-4D97-AF65-F5344CB8AC3E}">
        <p14:creationId xmlns:p14="http://schemas.microsoft.com/office/powerpoint/2010/main" val="12812294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link: https://wels.net/faces-of-faith-sean/</a:t>
            </a:r>
          </a:p>
        </p:txBody>
      </p:sp>
      <p:sp>
        <p:nvSpPr>
          <p:cNvPr id="4" name="Slide Number Placeholder 3"/>
          <p:cNvSpPr>
            <a:spLocks noGrp="1"/>
          </p:cNvSpPr>
          <p:nvPr>
            <p:ph type="sldNum" sz="quarter" idx="5"/>
          </p:nvPr>
        </p:nvSpPr>
        <p:spPr/>
        <p:txBody>
          <a:bodyPr/>
          <a:lstStyle/>
          <a:p>
            <a:fld id="{16783666-7838-964F-98E8-13F3DBB30284}" type="slidenum">
              <a:rPr lang="en-US" smtClean="0"/>
              <a:t>36</a:t>
            </a:fld>
            <a:endParaRPr lang="en-US"/>
          </a:p>
        </p:txBody>
      </p:sp>
    </p:spTree>
    <p:extLst>
      <p:ext uri="{BB962C8B-B14F-4D97-AF65-F5344CB8AC3E}">
        <p14:creationId xmlns:p14="http://schemas.microsoft.com/office/powerpoint/2010/main" val="30873180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Learn more and stay up-to-date on progress at wels.net/100in10. </a:t>
            </a:r>
          </a:p>
        </p:txBody>
      </p:sp>
      <p:sp>
        <p:nvSpPr>
          <p:cNvPr id="4" name="Slide Number Placeholder 3"/>
          <p:cNvSpPr>
            <a:spLocks noGrp="1"/>
          </p:cNvSpPr>
          <p:nvPr>
            <p:ph type="sldNum" sz="quarter" idx="5"/>
          </p:nvPr>
        </p:nvSpPr>
        <p:spPr/>
        <p:txBody>
          <a:bodyPr/>
          <a:lstStyle/>
          <a:p>
            <a:fld id="{16783666-7838-964F-98E8-13F3DBB30284}" type="slidenum">
              <a:rPr lang="en-US" smtClean="0"/>
              <a:t>37</a:t>
            </a:fld>
            <a:endParaRPr lang="en-US"/>
          </a:p>
        </p:txBody>
      </p:sp>
    </p:spTree>
    <p:extLst>
      <p:ext uri="{BB962C8B-B14F-4D97-AF65-F5344CB8AC3E}">
        <p14:creationId xmlns:p14="http://schemas.microsoft.com/office/powerpoint/2010/main" val="429143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i="0" kern="1200" dirty="0">
                <a:solidFill>
                  <a:schemeClr val="tx1"/>
                </a:solidFill>
                <a:effectLst/>
                <a:latin typeface="+mn-lt"/>
                <a:ea typeface="+mn-ea"/>
                <a:cs typeface="+mn-cs"/>
              </a:rPr>
              <a:t>“When we got here, there was just something right. There was something here that we didn’t know that we needed.”</a:t>
            </a:r>
            <a:endParaRPr lang="en-US" sz="1200" b="0" i="0" kern="1200" dirty="0">
              <a:solidFill>
                <a:schemeClr val="tx1"/>
              </a:solidFill>
              <a:effectLst/>
              <a:latin typeface="+mn-lt"/>
              <a:ea typeface="+mn-ea"/>
              <a:cs typeface="+mn-cs"/>
            </a:endParaRP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Jill never expected to find hope in a church again. Years of pain and anger had left her convinced she was done with faith—until a persistent invitation led her and her family to </a:t>
            </a:r>
            <a:r>
              <a:rPr lang="en-US" sz="1200" b="0" i="0" u="none" strike="noStrike" kern="1200" dirty="0">
                <a:solidFill>
                  <a:schemeClr val="tx1"/>
                </a:solidFill>
                <a:effectLst/>
                <a:latin typeface="+mn-lt"/>
                <a:ea typeface="+mn-ea"/>
                <a:cs typeface="+mn-cs"/>
                <a:hlinkClick r:id="rId3"/>
              </a:rPr>
              <a:t>Illumine</a:t>
            </a:r>
            <a:r>
              <a:rPr lang="en-US" sz="1200" b="0" i="0" kern="1200" dirty="0">
                <a:solidFill>
                  <a:schemeClr val="tx1"/>
                </a:solidFill>
                <a:effectLst/>
                <a:latin typeface="+mn-lt"/>
                <a:ea typeface="+mn-ea"/>
                <a:cs typeface="+mn-cs"/>
              </a:rPr>
              <a:t>, a WELS home mission church in Rock Hill, S.C. There, surrounded by a caring church family and the pure gospel message, Jill discovered comfort and purpose she didn’t know she was missing.</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Watch Jill’s story and see how God’s love can reach us in the most unexpected ways—bringing healing, belonging, and a future filled with hope.</a:t>
            </a:r>
          </a:p>
          <a:p>
            <a:endParaRPr lang="en-US" sz="1200" kern="1200" dirty="0">
              <a:solidFill>
                <a:schemeClr val="tx1"/>
              </a:solidFill>
              <a:effectLst/>
              <a:latin typeface="+mn-lt"/>
              <a:ea typeface="+mn-ea"/>
              <a:cs typeface="+mn-cs"/>
            </a:endParaRPr>
          </a:p>
          <a:p>
            <a:r>
              <a:rPr lang="en-US" sz="1200" dirty="0"/>
              <a:t>Video link: https://wels.net/faces-of-faith-jill</a:t>
            </a:r>
            <a:r>
              <a:rPr lang="en-US" dirty="0"/>
              <a:t>/</a:t>
            </a:r>
          </a:p>
        </p:txBody>
      </p:sp>
      <p:sp>
        <p:nvSpPr>
          <p:cNvPr id="4" name="Slide Number Placeholder 3"/>
          <p:cNvSpPr>
            <a:spLocks noGrp="1"/>
          </p:cNvSpPr>
          <p:nvPr>
            <p:ph type="sldNum" sz="quarter" idx="5"/>
          </p:nvPr>
        </p:nvSpPr>
        <p:spPr/>
        <p:txBody>
          <a:bodyPr/>
          <a:lstStyle/>
          <a:p>
            <a:fld id="{16783666-7838-964F-98E8-13F3DBB30284}" type="slidenum">
              <a:rPr lang="en-US" smtClean="0"/>
              <a:t>4</a:t>
            </a:fld>
            <a:endParaRPr lang="en-US"/>
          </a:p>
        </p:txBody>
      </p:sp>
    </p:spTree>
    <p:extLst>
      <p:ext uri="{BB962C8B-B14F-4D97-AF65-F5344CB8AC3E}">
        <p14:creationId xmlns:p14="http://schemas.microsoft.com/office/powerpoint/2010/main" val="30873180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mn-lt"/>
              </a:rPr>
              <a:t>So how does it work?</a:t>
            </a:r>
          </a:p>
        </p:txBody>
      </p:sp>
      <p:sp>
        <p:nvSpPr>
          <p:cNvPr id="4" name="Slide Number Placeholder 3"/>
          <p:cNvSpPr>
            <a:spLocks noGrp="1"/>
          </p:cNvSpPr>
          <p:nvPr>
            <p:ph type="sldNum" sz="quarter" idx="5"/>
          </p:nvPr>
        </p:nvSpPr>
        <p:spPr/>
        <p:txBody>
          <a:bodyPr/>
          <a:lstStyle/>
          <a:p>
            <a:fld id="{16783666-7838-964F-98E8-13F3DBB30284}" type="slidenum">
              <a:rPr lang="en-US" smtClean="0"/>
              <a:t>5</a:t>
            </a:fld>
            <a:endParaRPr lang="en-US"/>
          </a:p>
        </p:txBody>
      </p:sp>
    </p:spTree>
    <p:extLst>
      <p:ext uri="{BB962C8B-B14F-4D97-AF65-F5344CB8AC3E}">
        <p14:creationId xmlns:p14="http://schemas.microsoft.com/office/powerpoint/2010/main" val="2959002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rgbClr val="243342"/>
                </a:solidFill>
                <a:effectLst/>
                <a:latin typeface="+mn-lt"/>
              </a:rPr>
              <a:t>FOR PRESENTERS: I would recommend including a group photo of the DMB where you’re presenting for this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dirty="0">
              <a:solidFill>
                <a:srgbClr val="243342"/>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dirty="0">
                <a:effectLst/>
                <a:highlight>
                  <a:srgbClr val="FBFAF3"/>
                </a:highlight>
                <a:latin typeface="+mn-lt"/>
              </a:rPr>
              <a:t>District mission boards (DMB)</a:t>
            </a:r>
            <a:r>
              <a:rPr lang="en-US" sz="1100" b="0" i="0" dirty="0">
                <a:solidFill>
                  <a:srgbClr val="666666"/>
                </a:solidFill>
                <a:effectLst/>
                <a:highlight>
                  <a:srgbClr val="FBFAF3"/>
                </a:highlight>
                <a:latin typeface="+mn-lt"/>
              </a:rPr>
              <a:t> are the heart and core of Home Missions. They are the “boots on the ground” as they support existing home mission churches and work with area congregations to identify locations to plant new churches throughout their district. This group of 2-4 pastor and 2-4 laymen volunteers helps build a solid foundation for each new mission start and shepherds these new churches and their pastors on their path from starting a new mission to being a self-supporting church. Learn more at </a:t>
            </a:r>
            <a:r>
              <a:rPr lang="en-US" sz="1100" b="1" i="0" dirty="0">
                <a:solidFill>
                  <a:srgbClr val="666666"/>
                </a:solidFill>
                <a:effectLst/>
                <a:highlight>
                  <a:srgbClr val="FBFAF3"/>
                </a:highlight>
                <a:latin typeface="+mn-lt"/>
              </a:rPr>
              <a:t>wels100in10.net/timeline/</a:t>
            </a:r>
            <a:r>
              <a:rPr lang="en-US" sz="1100" b="1" i="0" dirty="0" err="1">
                <a:solidFill>
                  <a:srgbClr val="666666"/>
                </a:solidFill>
                <a:effectLst/>
                <a:highlight>
                  <a:srgbClr val="FBFAF3"/>
                </a:highlight>
                <a:latin typeface="+mn-lt"/>
              </a:rPr>
              <a:t>dmb</a:t>
            </a:r>
            <a:r>
              <a:rPr lang="en-US" sz="1100" b="0" i="0" dirty="0">
                <a:solidFill>
                  <a:srgbClr val="666666"/>
                </a:solidFill>
                <a:effectLst/>
                <a:highlight>
                  <a:srgbClr val="FBFAF3"/>
                </a:highlight>
                <a:latin typeface="+mn-lt"/>
              </a:rPr>
              <a:t>.</a:t>
            </a:r>
            <a:endParaRPr lang="en-US" sz="1100" dirty="0">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6</a:t>
            </a:fld>
            <a:endParaRPr lang="en-US"/>
          </a:p>
        </p:txBody>
      </p:sp>
    </p:spTree>
    <p:extLst>
      <p:ext uri="{BB962C8B-B14F-4D97-AF65-F5344CB8AC3E}">
        <p14:creationId xmlns:p14="http://schemas.microsoft.com/office/powerpoint/2010/main" val="41441797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fontAlgn="base"/>
            <a:r>
              <a:rPr lang="en-US" sz="1100" b="0" i="0" dirty="0">
                <a:solidFill>
                  <a:srgbClr val="666666"/>
                </a:solidFill>
                <a:effectLst/>
                <a:highlight>
                  <a:srgbClr val="FBFAF3"/>
                </a:highlight>
                <a:latin typeface="+mn-lt"/>
              </a:rPr>
              <a:t>District mission boards (DMBs) and home mission churches are supported by three home mission counselors. They work with the DMBs to find, evaluate, and develop new home mission locations. They also provide onsite assistance to home mission congregations and counseling and training to the new missionaries who are called to serve them. This support is crucial in guiding mission churches on the way to becoming self-supporting congregations. WELS Home Missions also works with three specialized mission counselors that assist congregations with Hispanic, Asian, and Campus Ministry outreach.</a:t>
            </a:r>
          </a:p>
          <a:p>
            <a:pPr algn="just" fontAlgn="base"/>
            <a:endParaRPr lang="en-US" sz="1100" b="0" i="0" dirty="0">
              <a:solidFill>
                <a:srgbClr val="666666"/>
              </a:solidFill>
              <a:effectLst/>
              <a:highlight>
                <a:srgbClr val="FBFAF3"/>
              </a:highlight>
              <a:latin typeface="+mn-lt"/>
            </a:endParaRPr>
          </a:p>
          <a:p>
            <a:pPr algn="just" fontAlgn="base"/>
            <a:r>
              <a:rPr lang="en-US" sz="1100" b="0" i="0" dirty="0">
                <a:solidFill>
                  <a:srgbClr val="666666"/>
                </a:solidFill>
                <a:effectLst/>
                <a:highlight>
                  <a:srgbClr val="FBFAF3"/>
                </a:highlight>
                <a:latin typeface="+mn-lt"/>
              </a:rPr>
              <a:t>Mission Counselors, top left to right then bottom left to right:</a:t>
            </a:r>
          </a:p>
          <a:p>
            <a:endParaRPr lang="en-US" sz="1100" b="0" i="0" dirty="0">
              <a:solidFill>
                <a:srgbClr val="000000"/>
              </a:solidFill>
              <a:effectLst/>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dirty="0">
                <a:solidFill>
                  <a:srgbClr val="000000"/>
                </a:solidFill>
                <a:effectLst/>
                <a:latin typeface="+mn-lt"/>
              </a:rPr>
              <a:t>Rev. Neil Birkholz, North American Asian Ministry Consultant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dirty="0">
                <a:solidFill>
                  <a:srgbClr val="000000"/>
                </a:solidFill>
                <a:effectLst/>
                <a:latin typeface="+mn-lt"/>
              </a:rPr>
              <a:t>Rev. Matt Vogt, Mission Counselor,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dirty="0">
                <a:solidFill>
                  <a:srgbClr val="000000"/>
                </a:solidFill>
                <a:effectLst/>
                <a:latin typeface="+mn-lt"/>
              </a:rPr>
              <a:t>Rev. Dan Lindner, Campus Ministry Mission Counselor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dirty="0">
                <a:solidFill>
                  <a:srgbClr val="000000"/>
                </a:solidFill>
                <a:effectLst/>
                <a:latin typeface="+mn-lt"/>
              </a:rPr>
              <a:t>Rev. Tim Flunker, Hispanic Outreach Consultant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dirty="0">
                <a:solidFill>
                  <a:srgbClr val="000000"/>
                </a:solidFill>
                <a:effectLst/>
                <a:latin typeface="+mn-lt"/>
              </a:rPr>
              <a:t>Rev. Nathan Strutz, Mission Counselor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dirty="0">
                <a:solidFill>
                  <a:srgbClr val="000000"/>
                </a:solidFill>
                <a:effectLst/>
                <a:latin typeface="+mn-lt"/>
              </a:rPr>
              <a:t>Rev. Mark Birkholz, Mission Counselor</a:t>
            </a:r>
          </a:p>
        </p:txBody>
      </p:sp>
      <p:sp>
        <p:nvSpPr>
          <p:cNvPr id="4" name="Slide Number Placeholder 3"/>
          <p:cNvSpPr>
            <a:spLocks noGrp="1"/>
          </p:cNvSpPr>
          <p:nvPr>
            <p:ph type="sldNum" sz="quarter" idx="5"/>
          </p:nvPr>
        </p:nvSpPr>
        <p:spPr/>
        <p:txBody>
          <a:bodyPr/>
          <a:lstStyle/>
          <a:p>
            <a:fld id="{16783666-7838-964F-98E8-13F3DBB30284}" type="slidenum">
              <a:rPr lang="en-US" smtClean="0"/>
              <a:t>7</a:t>
            </a:fld>
            <a:endParaRPr lang="en-US"/>
          </a:p>
        </p:txBody>
      </p:sp>
    </p:spTree>
    <p:extLst>
      <p:ext uri="{BB962C8B-B14F-4D97-AF65-F5344CB8AC3E}">
        <p14:creationId xmlns:p14="http://schemas.microsoft.com/office/powerpoint/2010/main" val="3203281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rPr>
              <a:t>New church planters are not left to fend on their own! </a:t>
            </a:r>
            <a:endParaRPr lang="en-US" sz="1200" dirty="0"/>
          </a:p>
          <a:p>
            <a:endParaRPr lang="en-US" sz="1200" dirty="0"/>
          </a:p>
          <a:p>
            <a:r>
              <a:rPr lang="en-US" sz="1200" dirty="0"/>
              <a:t>A group of six home missionaries and other experienced church planters gathered together at Carbon Valley Lutheran Church in Firestone, Colo., for the Church Planter Intensive weekend July 23-27. </a:t>
            </a:r>
            <a:r>
              <a:rPr lang="en-US" sz="1800" b="0" i="0" dirty="0">
                <a:solidFill>
                  <a:srgbClr val="666666"/>
                </a:solidFill>
                <a:effectLst/>
                <a:latin typeface="lora" pitchFamily="2" charset="0"/>
              </a:rPr>
              <a:t>Experienced church planter Jared Oldenburg (Eternal Rock – Castle Rock, Colo.) developed the program and Home Missionary Matt Rothe (The Way – Fredericksburg, Va.) now leads the training. This extended weekend seminar encourages and equips pastors who are called to plant brand new home mission churches. </a:t>
            </a:r>
            <a:r>
              <a:rPr lang="en-US" sz="1200" dirty="0">
                <a:solidFill>
                  <a:srgbClr val="000000"/>
                </a:solidFill>
              </a:rPr>
              <a:t>The purpose of this event is to: </a:t>
            </a:r>
          </a:p>
          <a:p>
            <a:pPr defTabSz="931774">
              <a:defRPr/>
            </a:pPr>
            <a:endParaRPr lang="en-US" sz="1200" dirty="0">
              <a:solidFill>
                <a:srgbClr val="000000"/>
              </a:solidFill>
            </a:endParaRPr>
          </a:p>
          <a:p>
            <a:pPr marL="349415" indent="-349415">
              <a:buFont typeface="Arial" panose="020B0604020202020204" pitchFamily="34" charset="0"/>
              <a:buChar char="•"/>
            </a:pPr>
            <a:r>
              <a:rPr lang="en-US" sz="1200" dirty="0">
                <a:solidFill>
                  <a:srgbClr val="1E1919"/>
                </a:solidFill>
              </a:rPr>
              <a:t>Talk through church planting principals.</a:t>
            </a:r>
          </a:p>
          <a:p>
            <a:pPr marL="349415" indent="-349415">
              <a:buFont typeface="Arial" panose="020B0604020202020204" pitchFamily="34" charset="0"/>
              <a:buChar char="•"/>
            </a:pPr>
            <a:r>
              <a:rPr lang="en-US" sz="1200" dirty="0">
                <a:solidFill>
                  <a:srgbClr val="1E1919"/>
                </a:solidFill>
              </a:rPr>
              <a:t>Be a sounding board to new missionaries and their unique situations.</a:t>
            </a:r>
          </a:p>
          <a:p>
            <a:pPr marL="349415" indent="-349415">
              <a:buFont typeface="Arial" panose="020B0604020202020204" pitchFamily="34" charset="0"/>
              <a:buChar char="•"/>
            </a:pPr>
            <a:r>
              <a:rPr lang="en-US" sz="1200" dirty="0">
                <a:solidFill>
                  <a:srgbClr val="1E1919"/>
                </a:solidFill>
              </a:rPr>
              <a:t>Give the missionary a chance to think about</a:t>
            </a:r>
            <a:r>
              <a:rPr lang="en-US" sz="1200" i="1" dirty="0">
                <a:solidFill>
                  <a:srgbClr val="1E1919"/>
                </a:solidFill>
              </a:rPr>
              <a:t> all </a:t>
            </a:r>
            <a:r>
              <a:rPr lang="en-US" sz="1200" dirty="0">
                <a:solidFill>
                  <a:srgbClr val="1E1919"/>
                </a:solidFill>
              </a:rPr>
              <a:t>aspects of starting a church</a:t>
            </a:r>
          </a:p>
          <a:p>
            <a:pPr marL="349415" indent="-349415">
              <a:buFont typeface="Arial" panose="020B0604020202020204" pitchFamily="34" charset="0"/>
              <a:buChar char="•"/>
            </a:pPr>
            <a:r>
              <a:rPr lang="en-US" sz="1200" dirty="0">
                <a:solidFill>
                  <a:srgbClr val="1E1919"/>
                </a:solidFill>
              </a:rPr>
              <a:t>Encourage the missionary to make decisions and plans based on the core group, community and place God has placed him. In other words, don’t copy, but instead learn to lead intuitively.</a:t>
            </a:r>
          </a:p>
          <a:p>
            <a:pPr marL="349415" indent="-349415">
              <a:buFont typeface="Arial" panose="020B0604020202020204" pitchFamily="34" charset="0"/>
              <a:buChar char="•"/>
            </a:pPr>
            <a:r>
              <a:rPr lang="en-US" sz="1200" dirty="0">
                <a:solidFill>
                  <a:srgbClr val="1E1919"/>
                </a:solidFill>
              </a:rPr>
              <a:t>Help the missionary establish some big picture benchmarks/activities.</a:t>
            </a:r>
          </a:p>
          <a:p>
            <a:pPr marL="349415" indent="-349415">
              <a:buFont typeface="Arial" panose="020B0604020202020204" pitchFamily="34" charset="0"/>
              <a:buChar char="•"/>
            </a:pPr>
            <a:r>
              <a:rPr lang="en-US" sz="1200" dirty="0">
                <a:solidFill>
                  <a:srgbClr val="1E1919"/>
                </a:solidFill>
              </a:rPr>
              <a:t>Offer encouragement by openly sharing what it’s like to be a church planter</a:t>
            </a:r>
          </a:p>
          <a:p>
            <a:pPr marL="349415" indent="-349415">
              <a:buFont typeface="Arial" panose="020B0604020202020204" pitchFamily="34" charset="0"/>
              <a:buChar char="•"/>
            </a:pPr>
            <a:r>
              <a:rPr lang="en-US" sz="1200" dirty="0">
                <a:solidFill>
                  <a:srgbClr val="1E1919"/>
                </a:solidFill>
              </a:rPr>
              <a:t>Provide the opportunity for a new missionary to network with other missionaries.</a:t>
            </a:r>
            <a:endParaRPr lang="en-US" sz="1200" dirty="0">
              <a:solidFill>
                <a:srgbClr val="C00000"/>
              </a:solidFill>
              <a:ea typeface="Calibri" panose="020F0502020204030204" pitchFamily="34" charset="0"/>
              <a:cs typeface="Calibri" panose="020F0502020204030204" pitchFamily="34" charset="0"/>
            </a:endParaRPr>
          </a:p>
          <a:p>
            <a:pPr>
              <a:lnSpc>
                <a:spcPct val="107000"/>
              </a:lnSpc>
              <a:spcAft>
                <a:spcPts val="815"/>
              </a:spcAft>
            </a:pPr>
            <a:endParaRPr lang="en-US" sz="1200" dirty="0">
              <a:solidFill>
                <a:srgbClr val="C00000"/>
              </a:solidFill>
              <a:ea typeface="Calibri" panose="020F0502020204030204" pitchFamily="34" charset="0"/>
              <a:cs typeface="Calibri" panose="020F0502020204030204" pitchFamily="34" charset="0"/>
            </a:endParaRPr>
          </a:p>
          <a:p>
            <a:pPr algn="just" fontAlgn="base"/>
            <a:r>
              <a:rPr lang="en-US" sz="1800" b="0" i="0" dirty="0">
                <a:solidFill>
                  <a:srgbClr val="666666"/>
                </a:solidFill>
                <a:effectLst/>
                <a:latin typeface="lora" pitchFamily="2" charset="0"/>
              </a:rPr>
              <a:t>After the intensive, new church planters are paired with a coach from an established mission church to guide them for their first two years of launching a new church. Home Missionary Joel Schulz (Divine Savior – Delray Beach, Fla.) leads that portion of the program.</a:t>
            </a:r>
          </a:p>
          <a:p>
            <a:pPr algn="just" fontAlgn="base"/>
            <a:endParaRPr lang="en-US" sz="1800" b="0" i="0" dirty="0">
              <a:solidFill>
                <a:srgbClr val="666666"/>
              </a:solidFill>
              <a:effectLst/>
              <a:latin typeface="lora" pitchFamily="2" charset="0"/>
            </a:endParaRPr>
          </a:p>
          <a:p>
            <a:pPr algn="just" fontAlgn="base"/>
            <a:r>
              <a:rPr lang="en-US" sz="1800" b="0" i="0" dirty="0">
                <a:solidFill>
                  <a:srgbClr val="666666"/>
                </a:solidFill>
                <a:effectLst/>
                <a:latin typeface="lora" pitchFamily="2" charset="0"/>
              </a:rPr>
              <a:t>Both the Church Planter Intensive and the coaching program are sponsored and encouraged by WELS Home Missions.</a:t>
            </a:r>
          </a:p>
          <a:p>
            <a:pPr>
              <a:lnSpc>
                <a:spcPct val="107000"/>
              </a:lnSpc>
              <a:spcAft>
                <a:spcPts val="815"/>
              </a:spcAft>
            </a:pPr>
            <a:endParaRPr lang="en-US" sz="1200" dirty="0">
              <a:ea typeface="Calibri" panose="020F0502020204030204" pitchFamily="34" charset="0"/>
              <a:cs typeface="Times New Roman" panose="02020603050405020304" pitchFamily="18" charset="0"/>
            </a:endParaRPr>
          </a:p>
          <a:p>
            <a:pPr>
              <a:lnSpc>
                <a:spcPct val="107000"/>
              </a:lnSpc>
              <a:spcAft>
                <a:spcPts val="815"/>
              </a:spcAft>
            </a:pPr>
            <a:r>
              <a:rPr lang="en-US" sz="1200" dirty="0">
                <a:solidFill>
                  <a:srgbClr val="C00000"/>
                </a:solidFill>
                <a:ea typeface="Calibri" panose="020F0502020204030204" pitchFamily="34" charset="0"/>
                <a:cs typeface="Calibri" panose="020F0502020204030204" pitchFamily="34" charset="0"/>
              </a:rPr>
              <a:t>“As much as Church Planter Intensive was able to ground me, set our ministry on a good path, and send us out with valuable information, the coaching program is now my lifeline in an ongoing way. My coach is the most-accessible avenue to bounce ideas off, get input from, and help me grow as a pastor.” – Rev. Joe Lindloff, church planter in Marquette, Mich.</a:t>
            </a:r>
            <a:endParaRPr lang="en-US" sz="1200" dirty="0">
              <a:ea typeface="Calibri" panose="020F0502020204030204" pitchFamily="34" charset="0"/>
              <a:cs typeface="Times New Roman" panose="02020603050405020304" pitchFamily="18" charset="0"/>
            </a:endParaRPr>
          </a:p>
          <a:p>
            <a:endParaRPr lang="en-US" sz="1200" dirty="0"/>
          </a:p>
        </p:txBody>
      </p:sp>
      <p:sp>
        <p:nvSpPr>
          <p:cNvPr id="4" name="Slide Number Placeholder 3"/>
          <p:cNvSpPr>
            <a:spLocks noGrp="1"/>
          </p:cNvSpPr>
          <p:nvPr>
            <p:ph type="sldNum" sz="quarter" idx="5"/>
          </p:nvPr>
        </p:nvSpPr>
        <p:spPr/>
        <p:txBody>
          <a:bodyPr/>
          <a:lstStyle/>
          <a:p>
            <a:fld id="{16783666-7838-964F-98E8-13F3DBB30284}" type="slidenum">
              <a:rPr lang="en-US" smtClean="0"/>
              <a:t>8</a:t>
            </a:fld>
            <a:endParaRPr lang="en-US"/>
          </a:p>
        </p:txBody>
      </p:sp>
    </p:spTree>
    <p:extLst>
      <p:ext uri="{BB962C8B-B14F-4D97-AF65-F5344CB8AC3E}">
        <p14:creationId xmlns:p14="http://schemas.microsoft.com/office/powerpoint/2010/main" val="2331754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333333"/>
                </a:solidFill>
                <a:effectLst/>
                <a:latin typeface="lato" panose="020F0502020204030203" pitchFamily="34" charset="0"/>
              </a:rPr>
              <a:t>WELS Missions welcomed Mark Gabb as the new administrator for WELS Home Missions. Gabb began serving in this role in January 2024 following a vacancy in the position since spring 2022, when previous administrator Keith Free accepted a call to parish ministry. Gabb was formally installed as the Home Missions administrator Wed., Jan. 31, at the WELS Center for Mission and Ministry weekly chapel service. Gabb is not new to the work of WELS Home Missions. He has served as a member of the Board for Home Missions for ten years and as chairman for three, taking on additional leadership responsibilities during the vacancy.</a:t>
            </a:r>
          </a:p>
        </p:txBody>
      </p:sp>
      <p:sp>
        <p:nvSpPr>
          <p:cNvPr id="4" name="Slide Number Placeholder 3"/>
          <p:cNvSpPr>
            <a:spLocks noGrp="1"/>
          </p:cNvSpPr>
          <p:nvPr>
            <p:ph type="sldNum" sz="quarter" idx="5"/>
          </p:nvPr>
        </p:nvSpPr>
        <p:spPr/>
        <p:txBody>
          <a:bodyPr/>
          <a:lstStyle/>
          <a:p>
            <a:fld id="{16783666-7838-964F-98E8-13F3DBB30284}" type="slidenum">
              <a:rPr lang="en-US" smtClean="0"/>
              <a:t>9</a:t>
            </a:fld>
            <a:endParaRPr lang="en-US"/>
          </a:p>
        </p:txBody>
      </p:sp>
    </p:spTree>
    <p:extLst>
      <p:ext uri="{BB962C8B-B14F-4D97-AF65-F5344CB8AC3E}">
        <p14:creationId xmlns:p14="http://schemas.microsoft.com/office/powerpoint/2010/main" val="39348393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47A3F-EBEB-6447-99E6-7FDF851505B4}"/>
              </a:ext>
            </a:extLst>
          </p:cNvPr>
          <p:cNvSpPr>
            <a:spLocks noGrp="1"/>
          </p:cNvSpPr>
          <p:nvPr>
            <p:ph type="ctrTitle"/>
          </p:nvPr>
        </p:nvSpPr>
        <p:spPr>
          <a:xfrm>
            <a:off x="1524000" y="1122363"/>
            <a:ext cx="9144000" cy="2387600"/>
          </a:xfrm>
        </p:spPr>
        <p:txBody>
          <a:bodyPr anchor="b"/>
          <a:lstStyle>
            <a:lvl1pPr algn="ctr">
              <a:defRPr sz="6000">
                <a:solidFill>
                  <a:srgbClr val="00285F"/>
                </a:solidFill>
              </a:defRPr>
            </a:lvl1pPr>
          </a:lstStyle>
          <a:p>
            <a:r>
              <a:rPr lang="en-US"/>
              <a:t>Click to edit Master title style</a:t>
            </a:r>
          </a:p>
        </p:txBody>
      </p:sp>
      <p:sp>
        <p:nvSpPr>
          <p:cNvPr id="3" name="Subtitle 2">
            <a:extLst>
              <a:ext uri="{FF2B5EF4-FFF2-40B4-BE49-F238E27FC236}">
                <a16:creationId xmlns:a16="http://schemas.microsoft.com/office/drawing/2014/main" id="{73B38889-61C6-C143-9B9B-D54DD38CC47E}"/>
              </a:ext>
            </a:extLst>
          </p:cNvPr>
          <p:cNvSpPr>
            <a:spLocks noGrp="1"/>
          </p:cNvSpPr>
          <p:nvPr>
            <p:ph type="subTitle" idx="1"/>
          </p:nvPr>
        </p:nvSpPr>
        <p:spPr>
          <a:xfrm>
            <a:off x="1524000" y="3602038"/>
            <a:ext cx="9144000" cy="1655762"/>
          </a:xfrm>
        </p:spPr>
        <p:txBody>
          <a:bodyPr/>
          <a:lstStyle>
            <a:lvl1pPr marL="0" indent="0" algn="ctr">
              <a:buNone/>
              <a:defRPr sz="2400">
                <a:solidFill>
                  <a:srgbClr val="005EB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8AA8A809-72BB-6A4C-BDD7-27BDF4033C7C}"/>
              </a:ext>
            </a:extLst>
          </p:cNvPr>
          <p:cNvSpPr>
            <a:spLocks noGrp="1"/>
          </p:cNvSpPr>
          <p:nvPr>
            <p:ph type="dt" sz="half" idx="10"/>
          </p:nvPr>
        </p:nvSpPr>
        <p:spPr/>
        <p:txBody>
          <a:bodyPr/>
          <a:lstStyle/>
          <a:p>
            <a:fld id="{48C11B7B-7F28-774B-B97B-F274D4B9380A}" type="datetimeFigureOut">
              <a:rPr lang="en-US" smtClean="0"/>
              <a:t>4/7/2026</a:t>
            </a:fld>
            <a:endParaRPr lang="en-US"/>
          </a:p>
        </p:txBody>
      </p:sp>
      <p:sp>
        <p:nvSpPr>
          <p:cNvPr id="5" name="Footer Placeholder 4">
            <a:extLst>
              <a:ext uri="{FF2B5EF4-FFF2-40B4-BE49-F238E27FC236}">
                <a16:creationId xmlns:a16="http://schemas.microsoft.com/office/drawing/2014/main" id="{71045620-D837-6342-8AFA-A98042583F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95D53A-4724-3044-80B0-8777976A7EAB}"/>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2705453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9F9CC-D427-2844-A43A-F5D06E826A07}"/>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2D517C7C-1BBF-ED49-B962-257AFEB5BFBC}"/>
              </a:ext>
            </a:extLst>
          </p:cNvPr>
          <p:cNvSpPr>
            <a:spLocks noGrp="1"/>
          </p:cNvSpPr>
          <p:nvPr>
            <p:ph type="body" idx="1"/>
          </p:nvPr>
        </p:nvSpPr>
        <p:spPr>
          <a:xfrm>
            <a:off x="831850" y="4589463"/>
            <a:ext cx="10515600" cy="1500187"/>
          </a:xfrm>
        </p:spPr>
        <p:txBody>
          <a:bodyPr/>
          <a:lstStyle>
            <a:lvl1pPr marL="0" indent="0">
              <a:buNone/>
              <a:defRPr sz="2400">
                <a:solidFill>
                  <a:schemeClr val="bg1">
                    <a:lumMod val="8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319DEB6D-03E1-BB47-A9D4-56DD1D549FE3}"/>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4/7/2026</a:t>
            </a:fld>
            <a:endParaRPr lang="en-US"/>
          </a:p>
        </p:txBody>
      </p:sp>
      <p:sp>
        <p:nvSpPr>
          <p:cNvPr id="5" name="Footer Placeholder 4">
            <a:extLst>
              <a:ext uri="{FF2B5EF4-FFF2-40B4-BE49-F238E27FC236}">
                <a16:creationId xmlns:a16="http://schemas.microsoft.com/office/drawing/2014/main" id="{18BAFF51-C6BA-054C-8B4E-AFA86D565DCC}"/>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3BEE0290-A477-8840-8BF5-ED9A8359D1F4}"/>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280452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1DC2F-16DC-9849-8C4E-F6A72417CC80}"/>
              </a:ext>
            </a:extLst>
          </p:cNvPr>
          <p:cNvSpPr>
            <a:spLocks noGrp="1"/>
          </p:cNvSpPr>
          <p:nvPr>
            <p:ph type="title"/>
          </p:nvPr>
        </p:nvSpPr>
        <p:spPr>
          <a:xfrm>
            <a:off x="839788" y="365125"/>
            <a:ext cx="10515600" cy="1325563"/>
          </a:xfrm>
        </p:spPr>
        <p:txBody>
          <a:bodyPr/>
          <a:lstStyle>
            <a:lvl1pPr>
              <a:defRPr>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B7C87291-F46F-1C40-90F4-03715E3C518D}"/>
              </a:ext>
            </a:extLst>
          </p:cNvPr>
          <p:cNvSpPr>
            <a:spLocks noGrp="1"/>
          </p:cNvSpPr>
          <p:nvPr>
            <p:ph type="body" idx="1"/>
          </p:nvPr>
        </p:nvSpPr>
        <p:spPr>
          <a:xfrm>
            <a:off x="839788" y="1681163"/>
            <a:ext cx="5157787"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D4BBCC3-BD59-FA4B-89D0-FF22303546BE}"/>
              </a:ext>
            </a:extLst>
          </p:cNvPr>
          <p:cNvSpPr>
            <a:spLocks noGrp="1"/>
          </p:cNvSpPr>
          <p:nvPr>
            <p:ph sz="half" idx="2"/>
          </p:nvPr>
        </p:nvSpPr>
        <p:spPr>
          <a:xfrm>
            <a:off x="839788" y="2505075"/>
            <a:ext cx="5157787"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66DFF7-833F-694B-AC21-AEA23C3517DD}"/>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095D532-45C8-DD4A-A976-809BED149B9F}"/>
              </a:ext>
            </a:extLst>
          </p:cNvPr>
          <p:cNvSpPr>
            <a:spLocks noGrp="1"/>
          </p:cNvSpPr>
          <p:nvPr>
            <p:ph sz="quarter" idx="4"/>
          </p:nvPr>
        </p:nvSpPr>
        <p:spPr>
          <a:xfrm>
            <a:off x="6172200" y="2505075"/>
            <a:ext cx="5183188"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65145F-56F0-D24E-AA16-9291EABA5925}"/>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4/7/2026</a:t>
            </a:fld>
            <a:endParaRPr lang="en-US"/>
          </a:p>
        </p:txBody>
      </p:sp>
      <p:sp>
        <p:nvSpPr>
          <p:cNvPr id="8" name="Footer Placeholder 7">
            <a:extLst>
              <a:ext uri="{FF2B5EF4-FFF2-40B4-BE49-F238E27FC236}">
                <a16:creationId xmlns:a16="http://schemas.microsoft.com/office/drawing/2014/main" id="{AB22771F-368A-2E46-B616-025B1909510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9" name="Slide Number Placeholder 8">
            <a:extLst>
              <a:ext uri="{FF2B5EF4-FFF2-40B4-BE49-F238E27FC236}">
                <a16:creationId xmlns:a16="http://schemas.microsoft.com/office/drawing/2014/main" id="{126175E7-72CE-984E-A2B5-B162C1DA88CB}"/>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11596571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775B8-83AD-3547-B61E-5691E15F14E1}"/>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4/7/2026</a:t>
            </a:fld>
            <a:endParaRPr lang="en-US"/>
          </a:p>
        </p:txBody>
      </p:sp>
      <p:sp>
        <p:nvSpPr>
          <p:cNvPr id="3" name="Footer Placeholder 2">
            <a:extLst>
              <a:ext uri="{FF2B5EF4-FFF2-40B4-BE49-F238E27FC236}">
                <a16:creationId xmlns:a16="http://schemas.microsoft.com/office/drawing/2014/main" id="{EB33A337-1C26-CE44-880F-3F77E416B9A9}"/>
              </a:ext>
            </a:extLst>
          </p:cNvPr>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CE805EDA-110A-3243-9FD1-B7E9CA0CA3C1}"/>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17229814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A5FC6-F1CD-2B49-8BAE-8A2D30317B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CD93F1-42BE-7E48-981C-FC1AD29C02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F6AD13-F2D1-0B41-8C9D-17283E957928}"/>
              </a:ext>
            </a:extLst>
          </p:cNvPr>
          <p:cNvSpPr>
            <a:spLocks noGrp="1"/>
          </p:cNvSpPr>
          <p:nvPr>
            <p:ph type="dt" sz="half" idx="10"/>
          </p:nvPr>
        </p:nvSpPr>
        <p:spPr/>
        <p:txBody>
          <a:bodyPr/>
          <a:lstStyle/>
          <a:p>
            <a:fld id="{EE4A10C7-655A-9F47-9BEF-563FD923B895}" type="datetimeFigureOut">
              <a:rPr lang="en-US" smtClean="0"/>
              <a:t>4/7/2026</a:t>
            </a:fld>
            <a:endParaRPr lang="en-US"/>
          </a:p>
        </p:txBody>
      </p:sp>
      <p:sp>
        <p:nvSpPr>
          <p:cNvPr id="5" name="Footer Placeholder 4">
            <a:extLst>
              <a:ext uri="{FF2B5EF4-FFF2-40B4-BE49-F238E27FC236}">
                <a16:creationId xmlns:a16="http://schemas.microsoft.com/office/drawing/2014/main" id="{0454F8EA-D620-084F-AB3B-00498D331E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023F27-3372-684A-9D36-9FDD35E07031}"/>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18021289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5DF31-ECF6-744A-AE9E-597CB532E2A5}"/>
              </a:ext>
            </a:extLst>
          </p:cNvPr>
          <p:cNvSpPr>
            <a:spLocks noGrp="1"/>
          </p:cNvSpPr>
          <p:nvPr>
            <p:ph type="ctrTitle"/>
          </p:nvPr>
        </p:nvSpPr>
        <p:spPr>
          <a:xfrm>
            <a:off x="1524000" y="1122363"/>
            <a:ext cx="9144000" cy="2387600"/>
          </a:xfrm>
        </p:spPr>
        <p:txBody>
          <a:bodyPr anchor="b"/>
          <a:lstStyle>
            <a:lvl1pPr algn="ctr">
              <a:defRPr sz="6000">
                <a:solidFill>
                  <a:srgbClr val="00285F"/>
                </a:solidFill>
              </a:defRPr>
            </a:lvl1pPr>
          </a:lstStyle>
          <a:p>
            <a:r>
              <a:rPr lang="en-US"/>
              <a:t>Click to edit Master title style</a:t>
            </a:r>
          </a:p>
        </p:txBody>
      </p:sp>
      <p:sp>
        <p:nvSpPr>
          <p:cNvPr id="3" name="Subtitle 2">
            <a:extLst>
              <a:ext uri="{FF2B5EF4-FFF2-40B4-BE49-F238E27FC236}">
                <a16:creationId xmlns:a16="http://schemas.microsoft.com/office/drawing/2014/main" id="{8FBB9BFD-6DD8-C84C-8DF0-DEC8772F27E9}"/>
              </a:ext>
            </a:extLst>
          </p:cNvPr>
          <p:cNvSpPr>
            <a:spLocks noGrp="1"/>
          </p:cNvSpPr>
          <p:nvPr>
            <p:ph type="subTitle" idx="1"/>
          </p:nvPr>
        </p:nvSpPr>
        <p:spPr>
          <a:xfrm>
            <a:off x="1524000" y="3602038"/>
            <a:ext cx="9144000" cy="1655762"/>
          </a:xfrm>
        </p:spPr>
        <p:txBody>
          <a:bodyPr/>
          <a:lstStyle>
            <a:lvl1pPr marL="0" indent="0" algn="ctr">
              <a:buNone/>
              <a:defRPr sz="2400">
                <a:solidFill>
                  <a:srgbClr val="005EB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21FF466-BBA5-7842-B820-BA6501D78CF7}"/>
              </a:ext>
            </a:extLst>
          </p:cNvPr>
          <p:cNvSpPr>
            <a:spLocks noGrp="1"/>
          </p:cNvSpPr>
          <p:nvPr>
            <p:ph type="dt" sz="half" idx="10"/>
          </p:nvPr>
        </p:nvSpPr>
        <p:spPr/>
        <p:txBody>
          <a:bodyPr/>
          <a:lstStyle/>
          <a:p>
            <a:fld id="{09397938-6F94-FE4D-AC9C-0EF081E14D2C}" type="datetimeFigureOut">
              <a:rPr lang="en-US" smtClean="0"/>
              <a:t>4/7/2026</a:t>
            </a:fld>
            <a:endParaRPr lang="en-US"/>
          </a:p>
        </p:txBody>
      </p:sp>
      <p:sp>
        <p:nvSpPr>
          <p:cNvPr id="5" name="Footer Placeholder 4">
            <a:extLst>
              <a:ext uri="{FF2B5EF4-FFF2-40B4-BE49-F238E27FC236}">
                <a16:creationId xmlns:a16="http://schemas.microsoft.com/office/drawing/2014/main" id="{49011838-5E17-D941-B6B2-96B03EE056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D655B1-EEA5-BE43-9C3D-C21513A2A9CE}"/>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7018845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5CB40-190B-894C-8C09-1A709FE923F7}"/>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DA373F7-E39F-8840-BF62-BF7ED1B35A41}"/>
              </a:ext>
            </a:extLst>
          </p:cNvPr>
          <p:cNvSpPr>
            <a:spLocks noGrp="1"/>
          </p:cNvSpPr>
          <p:nvPr>
            <p:ph idx="1"/>
          </p:nvPr>
        </p:nvSpPr>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C76090-71C8-FC43-AB11-5DD76127E42D}"/>
              </a:ext>
            </a:extLst>
          </p:cNvPr>
          <p:cNvSpPr>
            <a:spLocks noGrp="1"/>
          </p:cNvSpPr>
          <p:nvPr>
            <p:ph type="dt" sz="half" idx="10"/>
          </p:nvPr>
        </p:nvSpPr>
        <p:spPr/>
        <p:txBody>
          <a:bodyPr/>
          <a:lstStyle/>
          <a:p>
            <a:fld id="{09397938-6F94-FE4D-AC9C-0EF081E14D2C}" type="datetimeFigureOut">
              <a:rPr lang="en-US" smtClean="0"/>
              <a:t>4/7/2026</a:t>
            </a:fld>
            <a:endParaRPr lang="en-US"/>
          </a:p>
        </p:txBody>
      </p:sp>
      <p:sp>
        <p:nvSpPr>
          <p:cNvPr id="5" name="Footer Placeholder 4">
            <a:extLst>
              <a:ext uri="{FF2B5EF4-FFF2-40B4-BE49-F238E27FC236}">
                <a16:creationId xmlns:a16="http://schemas.microsoft.com/office/drawing/2014/main" id="{E3547CBE-BC06-4247-88E9-414E760815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32750E-073F-0D4E-8A57-5BA9F40DA9B4}"/>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40509702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76347-24AC-F044-B304-204EA3030D93}"/>
              </a:ext>
            </a:extLst>
          </p:cNvPr>
          <p:cNvSpPr>
            <a:spLocks noGrp="1"/>
          </p:cNvSpPr>
          <p:nvPr>
            <p:ph type="title"/>
          </p:nvPr>
        </p:nvSpPr>
        <p:spPr>
          <a:xfrm>
            <a:off x="831850" y="1709738"/>
            <a:ext cx="10515600" cy="2852737"/>
          </a:xfrm>
        </p:spPr>
        <p:txBody>
          <a:bodyPr anchor="b"/>
          <a:lstStyle>
            <a:lvl1pPr>
              <a:defRPr sz="6000">
                <a:solidFill>
                  <a:srgbClr val="00285F"/>
                </a:solidFill>
              </a:defRPr>
            </a:lvl1pPr>
          </a:lstStyle>
          <a:p>
            <a:r>
              <a:rPr lang="en-US"/>
              <a:t>Click to edit Master title style</a:t>
            </a:r>
          </a:p>
        </p:txBody>
      </p:sp>
      <p:sp>
        <p:nvSpPr>
          <p:cNvPr id="3" name="Text Placeholder 2">
            <a:extLst>
              <a:ext uri="{FF2B5EF4-FFF2-40B4-BE49-F238E27FC236}">
                <a16:creationId xmlns:a16="http://schemas.microsoft.com/office/drawing/2014/main" id="{42A6E97C-41D5-094D-8C48-1E9CC776786A}"/>
              </a:ext>
            </a:extLst>
          </p:cNvPr>
          <p:cNvSpPr>
            <a:spLocks noGrp="1"/>
          </p:cNvSpPr>
          <p:nvPr>
            <p:ph type="body" idx="1"/>
          </p:nvPr>
        </p:nvSpPr>
        <p:spPr>
          <a:xfrm>
            <a:off x="831850" y="4589463"/>
            <a:ext cx="10515600" cy="1500187"/>
          </a:xfrm>
        </p:spPr>
        <p:txBody>
          <a:bodyPr/>
          <a:lstStyle>
            <a:lvl1pPr marL="0" indent="0">
              <a:buNone/>
              <a:defRPr sz="2400">
                <a:solidFill>
                  <a:srgbClr val="005E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B5774E4C-D592-8B42-B5A9-FAF1AE8DD9AA}"/>
              </a:ext>
            </a:extLst>
          </p:cNvPr>
          <p:cNvSpPr>
            <a:spLocks noGrp="1"/>
          </p:cNvSpPr>
          <p:nvPr>
            <p:ph type="dt" sz="half" idx="10"/>
          </p:nvPr>
        </p:nvSpPr>
        <p:spPr/>
        <p:txBody>
          <a:bodyPr/>
          <a:lstStyle/>
          <a:p>
            <a:fld id="{09397938-6F94-FE4D-AC9C-0EF081E14D2C}" type="datetimeFigureOut">
              <a:rPr lang="en-US" smtClean="0"/>
              <a:t>4/7/2026</a:t>
            </a:fld>
            <a:endParaRPr lang="en-US"/>
          </a:p>
        </p:txBody>
      </p:sp>
      <p:sp>
        <p:nvSpPr>
          <p:cNvPr id="5" name="Footer Placeholder 4">
            <a:extLst>
              <a:ext uri="{FF2B5EF4-FFF2-40B4-BE49-F238E27FC236}">
                <a16:creationId xmlns:a16="http://schemas.microsoft.com/office/drawing/2014/main" id="{E5843406-C133-7946-A589-19E323749D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73EE04-82BE-8945-A44A-FE2FC5DF3697}"/>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9312469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6FC49-6543-1046-9D88-8CB28FD122D1}"/>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203264F-2636-F34B-8E2B-B3E47D42D933}"/>
              </a:ext>
            </a:extLst>
          </p:cNvPr>
          <p:cNvSpPr>
            <a:spLocks noGrp="1"/>
          </p:cNvSpPr>
          <p:nvPr>
            <p:ph sz="half" idx="1"/>
          </p:nvPr>
        </p:nvSpPr>
        <p:spPr>
          <a:xfrm>
            <a:off x="838200" y="1825625"/>
            <a:ext cx="5181600" cy="435133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DA65FA-30ED-FF49-BCE4-C50FDDB1DCB5}"/>
              </a:ext>
            </a:extLst>
          </p:cNvPr>
          <p:cNvSpPr>
            <a:spLocks noGrp="1"/>
          </p:cNvSpPr>
          <p:nvPr>
            <p:ph sz="half" idx="2"/>
          </p:nvPr>
        </p:nvSpPr>
        <p:spPr>
          <a:xfrm>
            <a:off x="6172200" y="1825625"/>
            <a:ext cx="5181600" cy="435133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CC5F56C-239D-CA4B-B257-5D0668CBB501}"/>
              </a:ext>
            </a:extLst>
          </p:cNvPr>
          <p:cNvSpPr>
            <a:spLocks noGrp="1"/>
          </p:cNvSpPr>
          <p:nvPr>
            <p:ph type="dt" sz="half" idx="10"/>
          </p:nvPr>
        </p:nvSpPr>
        <p:spPr/>
        <p:txBody>
          <a:bodyPr/>
          <a:lstStyle/>
          <a:p>
            <a:fld id="{09397938-6F94-FE4D-AC9C-0EF081E14D2C}" type="datetimeFigureOut">
              <a:rPr lang="en-US" smtClean="0"/>
              <a:t>4/7/2026</a:t>
            </a:fld>
            <a:endParaRPr lang="en-US"/>
          </a:p>
        </p:txBody>
      </p:sp>
      <p:sp>
        <p:nvSpPr>
          <p:cNvPr id="6" name="Footer Placeholder 5">
            <a:extLst>
              <a:ext uri="{FF2B5EF4-FFF2-40B4-BE49-F238E27FC236}">
                <a16:creationId xmlns:a16="http://schemas.microsoft.com/office/drawing/2014/main" id="{EBC30ADE-A9C4-344E-9BA8-E8E2F0E511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D8CC38-2883-2942-8CD7-EF9395A01CDB}"/>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6253570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EC61E-BFCD-2045-8CAB-68D489A6E311}"/>
              </a:ext>
            </a:extLst>
          </p:cNvPr>
          <p:cNvSpPr>
            <a:spLocks noGrp="1"/>
          </p:cNvSpPr>
          <p:nvPr>
            <p:ph type="title"/>
          </p:nvPr>
        </p:nvSpPr>
        <p:spPr>
          <a:xfrm>
            <a:off x="839788" y="365125"/>
            <a:ext cx="10515600" cy="1325563"/>
          </a:xfrm>
        </p:spPr>
        <p:txBody>
          <a:bodyPr/>
          <a:lstStyle>
            <a:lvl1pPr>
              <a:defRPr>
                <a:solidFill>
                  <a:srgbClr val="00285F"/>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83467A80-CA3A-B645-B950-183CCB238ED2}"/>
              </a:ext>
            </a:extLst>
          </p:cNvPr>
          <p:cNvSpPr>
            <a:spLocks noGrp="1"/>
          </p:cNvSpPr>
          <p:nvPr>
            <p:ph type="body" idx="1"/>
          </p:nvPr>
        </p:nvSpPr>
        <p:spPr>
          <a:xfrm>
            <a:off x="839788" y="1681163"/>
            <a:ext cx="5157787"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2F4BDF9-A0EA-EE48-ACED-44A8161E61DF}"/>
              </a:ext>
            </a:extLst>
          </p:cNvPr>
          <p:cNvSpPr>
            <a:spLocks noGrp="1"/>
          </p:cNvSpPr>
          <p:nvPr>
            <p:ph sz="half" idx="2"/>
          </p:nvPr>
        </p:nvSpPr>
        <p:spPr>
          <a:xfrm>
            <a:off x="839788" y="2505075"/>
            <a:ext cx="5157787"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A3401C-6368-A642-91E4-1BB8402157F0}"/>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29A059B-25E2-B04C-B4B1-DD079CB8BA9C}"/>
              </a:ext>
            </a:extLst>
          </p:cNvPr>
          <p:cNvSpPr>
            <a:spLocks noGrp="1"/>
          </p:cNvSpPr>
          <p:nvPr>
            <p:ph sz="quarter" idx="4"/>
          </p:nvPr>
        </p:nvSpPr>
        <p:spPr>
          <a:xfrm>
            <a:off x="6172200" y="2505075"/>
            <a:ext cx="5183188"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2264DD-00AF-D147-937D-03D6D58778C9}"/>
              </a:ext>
            </a:extLst>
          </p:cNvPr>
          <p:cNvSpPr>
            <a:spLocks noGrp="1"/>
          </p:cNvSpPr>
          <p:nvPr>
            <p:ph type="dt" sz="half" idx="10"/>
          </p:nvPr>
        </p:nvSpPr>
        <p:spPr/>
        <p:txBody>
          <a:bodyPr/>
          <a:lstStyle/>
          <a:p>
            <a:fld id="{09397938-6F94-FE4D-AC9C-0EF081E14D2C}" type="datetimeFigureOut">
              <a:rPr lang="en-US" smtClean="0"/>
              <a:t>4/7/2026</a:t>
            </a:fld>
            <a:endParaRPr lang="en-US"/>
          </a:p>
        </p:txBody>
      </p:sp>
      <p:sp>
        <p:nvSpPr>
          <p:cNvPr id="8" name="Footer Placeholder 7">
            <a:extLst>
              <a:ext uri="{FF2B5EF4-FFF2-40B4-BE49-F238E27FC236}">
                <a16:creationId xmlns:a16="http://schemas.microsoft.com/office/drawing/2014/main" id="{EBCC5866-C257-844E-8CD1-A476307C5D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A8AB42-831B-CC44-939C-4D09003A639A}"/>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31472945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DFC1B-4C2F-D749-8F80-17C41FB8F82A}"/>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9806EF95-B23D-0B47-9FB1-A9A1A7A2BAD7}"/>
              </a:ext>
            </a:extLst>
          </p:cNvPr>
          <p:cNvSpPr>
            <a:spLocks noGrp="1"/>
          </p:cNvSpPr>
          <p:nvPr>
            <p:ph type="dt" sz="half" idx="10"/>
          </p:nvPr>
        </p:nvSpPr>
        <p:spPr/>
        <p:txBody>
          <a:bodyPr/>
          <a:lstStyle/>
          <a:p>
            <a:fld id="{09397938-6F94-FE4D-AC9C-0EF081E14D2C}" type="datetimeFigureOut">
              <a:rPr lang="en-US" smtClean="0"/>
              <a:t>4/7/2026</a:t>
            </a:fld>
            <a:endParaRPr lang="en-US"/>
          </a:p>
        </p:txBody>
      </p:sp>
      <p:sp>
        <p:nvSpPr>
          <p:cNvPr id="4" name="Footer Placeholder 3">
            <a:extLst>
              <a:ext uri="{FF2B5EF4-FFF2-40B4-BE49-F238E27FC236}">
                <a16:creationId xmlns:a16="http://schemas.microsoft.com/office/drawing/2014/main" id="{F1458652-108A-9D4C-9460-9997773343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61F490-8B13-3241-A49A-6E564726E6E4}"/>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1285448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9F9CC-D427-2844-A43A-F5D06E826A07}"/>
              </a:ext>
            </a:extLst>
          </p:cNvPr>
          <p:cNvSpPr>
            <a:spLocks noGrp="1"/>
          </p:cNvSpPr>
          <p:nvPr>
            <p:ph type="title"/>
          </p:nvPr>
        </p:nvSpPr>
        <p:spPr>
          <a:xfrm>
            <a:off x="831850" y="1709738"/>
            <a:ext cx="10515600" cy="2852737"/>
          </a:xfrm>
        </p:spPr>
        <p:txBody>
          <a:bodyPr anchor="b"/>
          <a:lstStyle>
            <a:lvl1pPr>
              <a:defRPr sz="6000">
                <a:solidFill>
                  <a:srgbClr val="00285F"/>
                </a:solidFill>
              </a:defRPr>
            </a:lvl1pPr>
          </a:lstStyle>
          <a:p>
            <a:r>
              <a:rPr lang="en-US"/>
              <a:t>Click to edit Master title style</a:t>
            </a:r>
          </a:p>
        </p:txBody>
      </p:sp>
      <p:sp>
        <p:nvSpPr>
          <p:cNvPr id="3" name="Text Placeholder 2">
            <a:extLst>
              <a:ext uri="{FF2B5EF4-FFF2-40B4-BE49-F238E27FC236}">
                <a16:creationId xmlns:a16="http://schemas.microsoft.com/office/drawing/2014/main" id="{2D517C7C-1BBF-ED49-B962-257AFEB5BFBC}"/>
              </a:ext>
            </a:extLst>
          </p:cNvPr>
          <p:cNvSpPr>
            <a:spLocks noGrp="1"/>
          </p:cNvSpPr>
          <p:nvPr>
            <p:ph type="body" idx="1"/>
          </p:nvPr>
        </p:nvSpPr>
        <p:spPr>
          <a:xfrm>
            <a:off x="831850" y="4589463"/>
            <a:ext cx="10515600" cy="1500187"/>
          </a:xfrm>
        </p:spPr>
        <p:txBody>
          <a:bodyPr/>
          <a:lstStyle>
            <a:lvl1pPr marL="0" indent="0">
              <a:buNone/>
              <a:defRPr sz="2400">
                <a:solidFill>
                  <a:srgbClr val="005E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19DEB6D-03E1-BB47-A9D4-56DD1D549FE3}"/>
              </a:ext>
            </a:extLst>
          </p:cNvPr>
          <p:cNvSpPr>
            <a:spLocks noGrp="1"/>
          </p:cNvSpPr>
          <p:nvPr>
            <p:ph type="dt" sz="half" idx="10"/>
          </p:nvPr>
        </p:nvSpPr>
        <p:spPr/>
        <p:txBody>
          <a:bodyPr/>
          <a:lstStyle/>
          <a:p>
            <a:fld id="{48C11B7B-7F28-774B-B97B-F274D4B9380A}" type="datetimeFigureOut">
              <a:rPr lang="en-US" smtClean="0"/>
              <a:t>4/7/2026</a:t>
            </a:fld>
            <a:endParaRPr lang="en-US"/>
          </a:p>
        </p:txBody>
      </p:sp>
      <p:sp>
        <p:nvSpPr>
          <p:cNvPr id="5" name="Footer Placeholder 4">
            <a:extLst>
              <a:ext uri="{FF2B5EF4-FFF2-40B4-BE49-F238E27FC236}">
                <a16:creationId xmlns:a16="http://schemas.microsoft.com/office/drawing/2014/main" id="{18BAFF51-C6BA-054C-8B4E-AFA86D565D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EE0290-A477-8840-8BF5-ED9A8359D1F4}"/>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42494295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29C9A3-0700-E84D-B8F4-EC3486FA0E6F}"/>
              </a:ext>
            </a:extLst>
          </p:cNvPr>
          <p:cNvSpPr>
            <a:spLocks noGrp="1"/>
          </p:cNvSpPr>
          <p:nvPr>
            <p:ph type="dt" sz="half" idx="10"/>
          </p:nvPr>
        </p:nvSpPr>
        <p:spPr/>
        <p:txBody>
          <a:bodyPr/>
          <a:lstStyle/>
          <a:p>
            <a:fld id="{09397938-6F94-FE4D-AC9C-0EF081E14D2C}" type="datetimeFigureOut">
              <a:rPr lang="en-US" smtClean="0"/>
              <a:t>4/7/2026</a:t>
            </a:fld>
            <a:endParaRPr lang="en-US"/>
          </a:p>
        </p:txBody>
      </p:sp>
      <p:sp>
        <p:nvSpPr>
          <p:cNvPr id="3" name="Footer Placeholder 2">
            <a:extLst>
              <a:ext uri="{FF2B5EF4-FFF2-40B4-BE49-F238E27FC236}">
                <a16:creationId xmlns:a16="http://schemas.microsoft.com/office/drawing/2014/main" id="{32D295D6-40EF-0046-AAF0-9CB369788C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93302F-B4EC-4744-BEAA-9195ADAC5B7B}"/>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0217705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1267B-7AF4-974C-9A48-447E2A2DCE9C}"/>
              </a:ext>
            </a:extLst>
          </p:cNvPr>
          <p:cNvSpPr>
            <a:spLocks noGrp="1"/>
          </p:cNvSpPr>
          <p:nvPr>
            <p:ph type="title"/>
          </p:nvPr>
        </p:nvSpPr>
        <p:spPr>
          <a:xfrm>
            <a:off x="839788" y="457200"/>
            <a:ext cx="3932237" cy="1600200"/>
          </a:xfrm>
        </p:spPr>
        <p:txBody>
          <a:bodyPr anchor="b"/>
          <a:lstStyle>
            <a:lvl1pPr>
              <a:defRPr sz="3200">
                <a:solidFill>
                  <a:srgbClr val="00285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A61BBA90-0F1D-0147-BE6E-60F46B2C6CEF}"/>
              </a:ext>
            </a:extLst>
          </p:cNvPr>
          <p:cNvSpPr>
            <a:spLocks noGrp="1"/>
          </p:cNvSpPr>
          <p:nvPr>
            <p:ph idx="1"/>
          </p:nvPr>
        </p:nvSpPr>
        <p:spPr>
          <a:xfrm>
            <a:off x="5183188" y="987425"/>
            <a:ext cx="6172200" cy="4873625"/>
          </a:xfrm>
        </p:spPr>
        <p:txBody>
          <a:bodyPr/>
          <a:lstStyle>
            <a:lvl1pPr>
              <a:defRPr sz="3200">
                <a:solidFill>
                  <a:srgbClr val="00285F"/>
                </a:solidFill>
              </a:defRPr>
            </a:lvl1pPr>
            <a:lvl2pPr>
              <a:defRPr sz="2800">
                <a:solidFill>
                  <a:srgbClr val="00285F"/>
                </a:solidFill>
              </a:defRPr>
            </a:lvl2pPr>
            <a:lvl3pPr>
              <a:defRPr sz="2400">
                <a:solidFill>
                  <a:srgbClr val="00285F"/>
                </a:solidFill>
              </a:defRPr>
            </a:lvl3pPr>
            <a:lvl4pPr>
              <a:defRPr sz="2000">
                <a:solidFill>
                  <a:srgbClr val="00285F"/>
                </a:solidFill>
              </a:defRPr>
            </a:lvl4pPr>
            <a:lvl5pPr>
              <a:defRPr sz="2000">
                <a:solidFill>
                  <a:srgbClr val="00285F"/>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2216D06-8757-6444-AFB6-4E9D18680ABB}"/>
              </a:ext>
            </a:extLst>
          </p:cNvPr>
          <p:cNvSpPr>
            <a:spLocks noGrp="1"/>
          </p:cNvSpPr>
          <p:nvPr>
            <p:ph type="body" sz="half" idx="2"/>
          </p:nvPr>
        </p:nvSpPr>
        <p:spPr>
          <a:xfrm>
            <a:off x="839788" y="2057400"/>
            <a:ext cx="3932237" cy="3811588"/>
          </a:xfrm>
        </p:spPr>
        <p:txBody>
          <a:bodyPr/>
          <a:lstStyle>
            <a:lvl1pPr marL="0" indent="0">
              <a:buNone/>
              <a:defRPr sz="1600">
                <a:solidFill>
                  <a:srgbClr val="00285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57984ED-E53C-404D-B101-794D1FCBC19F}"/>
              </a:ext>
            </a:extLst>
          </p:cNvPr>
          <p:cNvSpPr>
            <a:spLocks noGrp="1"/>
          </p:cNvSpPr>
          <p:nvPr>
            <p:ph type="dt" sz="half" idx="10"/>
          </p:nvPr>
        </p:nvSpPr>
        <p:spPr/>
        <p:txBody>
          <a:bodyPr/>
          <a:lstStyle/>
          <a:p>
            <a:fld id="{09397938-6F94-FE4D-AC9C-0EF081E14D2C}" type="datetimeFigureOut">
              <a:rPr lang="en-US" smtClean="0"/>
              <a:t>4/7/2026</a:t>
            </a:fld>
            <a:endParaRPr lang="en-US"/>
          </a:p>
        </p:txBody>
      </p:sp>
      <p:sp>
        <p:nvSpPr>
          <p:cNvPr id="6" name="Footer Placeholder 5">
            <a:extLst>
              <a:ext uri="{FF2B5EF4-FFF2-40B4-BE49-F238E27FC236}">
                <a16:creationId xmlns:a16="http://schemas.microsoft.com/office/drawing/2014/main" id="{749BBBF3-5610-E143-9DEF-0EDD9CCF25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721B4C-3CE7-0E47-AEE2-D440EC2D5AA6}"/>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35350545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0C160-2E6B-EB45-8A77-E67745FA449E}"/>
              </a:ext>
            </a:extLst>
          </p:cNvPr>
          <p:cNvSpPr>
            <a:spLocks noGrp="1"/>
          </p:cNvSpPr>
          <p:nvPr>
            <p:ph type="title"/>
          </p:nvPr>
        </p:nvSpPr>
        <p:spPr>
          <a:xfrm>
            <a:off x="839788" y="457200"/>
            <a:ext cx="3932237" cy="1600200"/>
          </a:xfrm>
        </p:spPr>
        <p:txBody>
          <a:bodyPr anchor="b"/>
          <a:lstStyle>
            <a:lvl1pPr>
              <a:defRPr sz="3200">
                <a:solidFill>
                  <a:srgbClr val="00285F"/>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3FDF9BD5-DD9F-2D48-9CE2-810A5ECE173D}"/>
              </a:ext>
            </a:extLst>
          </p:cNvPr>
          <p:cNvSpPr>
            <a:spLocks noGrp="1"/>
          </p:cNvSpPr>
          <p:nvPr>
            <p:ph type="pic" idx="1"/>
          </p:nvPr>
        </p:nvSpPr>
        <p:spPr>
          <a:xfrm>
            <a:off x="5183188" y="987425"/>
            <a:ext cx="6172200" cy="4873625"/>
          </a:xfrm>
        </p:spPr>
        <p:txBody>
          <a:bodyPr/>
          <a:lstStyle>
            <a:lvl1pPr marL="0" indent="0">
              <a:buNone/>
              <a:defRPr sz="3200">
                <a:solidFill>
                  <a:srgbClr val="00285F"/>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370214-FCA6-C041-956D-0D16A1CA185E}"/>
              </a:ext>
            </a:extLst>
          </p:cNvPr>
          <p:cNvSpPr>
            <a:spLocks noGrp="1"/>
          </p:cNvSpPr>
          <p:nvPr>
            <p:ph type="body" sz="half" idx="2"/>
          </p:nvPr>
        </p:nvSpPr>
        <p:spPr>
          <a:xfrm>
            <a:off x="839788" y="2057400"/>
            <a:ext cx="3932237" cy="3811588"/>
          </a:xfrm>
        </p:spPr>
        <p:txBody>
          <a:bodyPr/>
          <a:lstStyle>
            <a:lvl1pPr marL="0" indent="0">
              <a:buNone/>
              <a:defRPr sz="1600">
                <a:solidFill>
                  <a:srgbClr val="00285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AFFD91D-A7C5-1E4A-BA59-FDF1B11650D1}"/>
              </a:ext>
            </a:extLst>
          </p:cNvPr>
          <p:cNvSpPr>
            <a:spLocks noGrp="1"/>
          </p:cNvSpPr>
          <p:nvPr>
            <p:ph type="dt" sz="half" idx="10"/>
          </p:nvPr>
        </p:nvSpPr>
        <p:spPr/>
        <p:txBody>
          <a:bodyPr/>
          <a:lstStyle/>
          <a:p>
            <a:fld id="{09397938-6F94-FE4D-AC9C-0EF081E14D2C}" type="datetimeFigureOut">
              <a:rPr lang="en-US" smtClean="0"/>
              <a:t>4/7/2026</a:t>
            </a:fld>
            <a:endParaRPr lang="en-US"/>
          </a:p>
        </p:txBody>
      </p:sp>
      <p:sp>
        <p:nvSpPr>
          <p:cNvPr id="6" name="Footer Placeholder 5">
            <a:extLst>
              <a:ext uri="{FF2B5EF4-FFF2-40B4-BE49-F238E27FC236}">
                <a16:creationId xmlns:a16="http://schemas.microsoft.com/office/drawing/2014/main" id="{B1267538-EAD1-6F40-A2D1-7DBDDDF249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3210ED-EDB0-E54E-B0F2-2B6D1F104ABB}"/>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42911113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D4320-CBE0-FC4E-8E51-B915C12F8206}"/>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D0B49040-6BF1-A447-B6C6-0830196B86E2}"/>
              </a:ext>
            </a:extLst>
          </p:cNvPr>
          <p:cNvSpPr>
            <a:spLocks noGrp="1"/>
          </p:cNvSpPr>
          <p:nvPr>
            <p:ph type="body" orient="vert" idx="1"/>
          </p:nvPr>
        </p:nvSpPr>
        <p:spPr/>
        <p:txBody>
          <a:bodyPr vert="eaVert"/>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6041D2-6935-B947-A079-63331606F56D}"/>
              </a:ext>
            </a:extLst>
          </p:cNvPr>
          <p:cNvSpPr>
            <a:spLocks noGrp="1"/>
          </p:cNvSpPr>
          <p:nvPr>
            <p:ph type="dt" sz="half" idx="10"/>
          </p:nvPr>
        </p:nvSpPr>
        <p:spPr/>
        <p:txBody>
          <a:bodyPr/>
          <a:lstStyle/>
          <a:p>
            <a:fld id="{09397938-6F94-FE4D-AC9C-0EF081E14D2C}" type="datetimeFigureOut">
              <a:rPr lang="en-US" smtClean="0"/>
              <a:t>4/7/2026</a:t>
            </a:fld>
            <a:endParaRPr lang="en-US"/>
          </a:p>
        </p:txBody>
      </p:sp>
      <p:sp>
        <p:nvSpPr>
          <p:cNvPr id="5" name="Footer Placeholder 4">
            <a:extLst>
              <a:ext uri="{FF2B5EF4-FFF2-40B4-BE49-F238E27FC236}">
                <a16:creationId xmlns:a16="http://schemas.microsoft.com/office/drawing/2014/main" id="{0911F8EF-6FAF-2C41-8B72-47D81AD3AA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3CB098-BED4-AE49-B33A-EB399ED99D1E}"/>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92657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E9734D-DFF7-9441-A612-36D838AE4A44}"/>
              </a:ext>
            </a:extLst>
          </p:cNvPr>
          <p:cNvSpPr>
            <a:spLocks noGrp="1"/>
          </p:cNvSpPr>
          <p:nvPr>
            <p:ph type="title" orient="vert"/>
          </p:nvPr>
        </p:nvSpPr>
        <p:spPr>
          <a:xfrm>
            <a:off x="8724900" y="365125"/>
            <a:ext cx="2628900" cy="5811838"/>
          </a:xfrm>
        </p:spPr>
        <p:txBody>
          <a:bodyPr vert="eaVert"/>
          <a:lstStyle>
            <a:lvl1pPr>
              <a:defRPr>
                <a:solidFill>
                  <a:srgbClr val="00285F"/>
                </a:solidFill>
              </a:defRPr>
            </a:lvl1pPr>
          </a:lstStyle>
          <a:p>
            <a:r>
              <a:rPr lang="en-US"/>
              <a:t>Click to edit Master title style</a:t>
            </a:r>
          </a:p>
        </p:txBody>
      </p:sp>
      <p:sp>
        <p:nvSpPr>
          <p:cNvPr id="3" name="Vertical Text Placeholder 2">
            <a:extLst>
              <a:ext uri="{FF2B5EF4-FFF2-40B4-BE49-F238E27FC236}">
                <a16:creationId xmlns:a16="http://schemas.microsoft.com/office/drawing/2014/main" id="{4BEAB3BD-1491-2E44-8FB1-8CE5DD5C8575}"/>
              </a:ext>
            </a:extLst>
          </p:cNvPr>
          <p:cNvSpPr>
            <a:spLocks noGrp="1"/>
          </p:cNvSpPr>
          <p:nvPr>
            <p:ph type="body" orient="vert" idx="1"/>
          </p:nvPr>
        </p:nvSpPr>
        <p:spPr>
          <a:xfrm>
            <a:off x="838200" y="365125"/>
            <a:ext cx="7734300" cy="5811838"/>
          </a:xfrm>
        </p:spPr>
        <p:txBody>
          <a:bodyPr vert="eaVert"/>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3CC26C-5260-B740-B4AE-CDEB68FA2DD1}"/>
              </a:ext>
            </a:extLst>
          </p:cNvPr>
          <p:cNvSpPr>
            <a:spLocks noGrp="1"/>
          </p:cNvSpPr>
          <p:nvPr>
            <p:ph type="dt" sz="half" idx="10"/>
          </p:nvPr>
        </p:nvSpPr>
        <p:spPr/>
        <p:txBody>
          <a:bodyPr/>
          <a:lstStyle/>
          <a:p>
            <a:fld id="{09397938-6F94-FE4D-AC9C-0EF081E14D2C}" type="datetimeFigureOut">
              <a:rPr lang="en-US" smtClean="0"/>
              <a:t>4/7/2026</a:t>
            </a:fld>
            <a:endParaRPr lang="en-US"/>
          </a:p>
        </p:txBody>
      </p:sp>
      <p:sp>
        <p:nvSpPr>
          <p:cNvPr id="5" name="Footer Placeholder 4">
            <a:extLst>
              <a:ext uri="{FF2B5EF4-FFF2-40B4-BE49-F238E27FC236}">
                <a16:creationId xmlns:a16="http://schemas.microsoft.com/office/drawing/2014/main" id="{B709E57B-DD62-B542-9E52-77290F77C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94F04C-E199-D64B-BB7C-28F32CA3EE21}"/>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3720970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5DF31-ECF6-744A-AE9E-597CB532E2A5}"/>
              </a:ext>
            </a:extLst>
          </p:cNvPr>
          <p:cNvSpPr>
            <a:spLocks noGrp="1"/>
          </p:cNvSpPr>
          <p:nvPr>
            <p:ph type="ctrTitle"/>
          </p:nvPr>
        </p:nvSpPr>
        <p:spPr>
          <a:xfrm>
            <a:off x="1524000" y="1122363"/>
            <a:ext cx="9144000" cy="2387600"/>
          </a:xfrm>
        </p:spPr>
        <p:txBody>
          <a:bodyPr anchor="b"/>
          <a:lstStyle>
            <a:lvl1pPr algn="ctr">
              <a:defRPr sz="6000">
                <a:solidFill>
                  <a:srgbClr val="00285F"/>
                </a:solidFill>
              </a:defRPr>
            </a:lvl1pPr>
          </a:lstStyle>
          <a:p>
            <a:r>
              <a:rPr lang="en-US" dirty="0"/>
              <a:t>Click to edit Master title style</a:t>
            </a:r>
          </a:p>
        </p:txBody>
      </p:sp>
      <p:sp>
        <p:nvSpPr>
          <p:cNvPr id="3" name="Subtitle 2">
            <a:extLst>
              <a:ext uri="{FF2B5EF4-FFF2-40B4-BE49-F238E27FC236}">
                <a16:creationId xmlns:a16="http://schemas.microsoft.com/office/drawing/2014/main" id="{8FBB9BFD-6DD8-C84C-8DF0-DEC8772F27E9}"/>
              </a:ext>
            </a:extLst>
          </p:cNvPr>
          <p:cNvSpPr>
            <a:spLocks noGrp="1"/>
          </p:cNvSpPr>
          <p:nvPr>
            <p:ph type="subTitle" idx="1"/>
          </p:nvPr>
        </p:nvSpPr>
        <p:spPr>
          <a:xfrm>
            <a:off x="1524000" y="3602038"/>
            <a:ext cx="9144000" cy="1655762"/>
          </a:xfrm>
        </p:spPr>
        <p:txBody>
          <a:bodyPr/>
          <a:lstStyle>
            <a:lvl1pPr marL="0" indent="0" algn="ctr">
              <a:buNone/>
              <a:defRPr sz="2400">
                <a:solidFill>
                  <a:srgbClr val="005EB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021FF466-BBA5-7842-B820-BA6501D78CF7}"/>
              </a:ext>
            </a:extLst>
          </p:cNvPr>
          <p:cNvSpPr>
            <a:spLocks noGrp="1"/>
          </p:cNvSpPr>
          <p:nvPr>
            <p:ph type="dt" sz="half" idx="10"/>
          </p:nvPr>
        </p:nvSpPr>
        <p:spPr/>
        <p:txBody>
          <a:bodyPr/>
          <a:lstStyle/>
          <a:p>
            <a:fld id="{09397938-6F94-FE4D-AC9C-0EF081E14D2C}" type="datetimeFigureOut">
              <a:rPr lang="en-US" smtClean="0"/>
              <a:t>4/7/2026</a:t>
            </a:fld>
            <a:endParaRPr lang="en-US"/>
          </a:p>
        </p:txBody>
      </p:sp>
      <p:sp>
        <p:nvSpPr>
          <p:cNvPr id="5" name="Footer Placeholder 4">
            <a:extLst>
              <a:ext uri="{FF2B5EF4-FFF2-40B4-BE49-F238E27FC236}">
                <a16:creationId xmlns:a16="http://schemas.microsoft.com/office/drawing/2014/main" id="{49011838-5E17-D941-B6B2-96B03EE056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D655B1-EEA5-BE43-9C3D-C21513A2A9CE}"/>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10793247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5CB40-190B-894C-8C09-1A709FE923F7}"/>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DA373F7-E39F-8840-BF62-BF7ED1B35A41}"/>
              </a:ext>
            </a:extLst>
          </p:cNvPr>
          <p:cNvSpPr>
            <a:spLocks noGrp="1"/>
          </p:cNvSpPr>
          <p:nvPr>
            <p:ph idx="1"/>
          </p:nvPr>
        </p:nvSpPr>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C76090-71C8-FC43-AB11-5DD76127E42D}"/>
              </a:ext>
            </a:extLst>
          </p:cNvPr>
          <p:cNvSpPr>
            <a:spLocks noGrp="1"/>
          </p:cNvSpPr>
          <p:nvPr>
            <p:ph type="dt" sz="half" idx="10"/>
          </p:nvPr>
        </p:nvSpPr>
        <p:spPr/>
        <p:txBody>
          <a:bodyPr/>
          <a:lstStyle/>
          <a:p>
            <a:fld id="{09397938-6F94-FE4D-AC9C-0EF081E14D2C}" type="datetimeFigureOut">
              <a:rPr lang="en-US" smtClean="0"/>
              <a:t>4/7/2026</a:t>
            </a:fld>
            <a:endParaRPr lang="en-US"/>
          </a:p>
        </p:txBody>
      </p:sp>
      <p:sp>
        <p:nvSpPr>
          <p:cNvPr id="5" name="Footer Placeholder 4">
            <a:extLst>
              <a:ext uri="{FF2B5EF4-FFF2-40B4-BE49-F238E27FC236}">
                <a16:creationId xmlns:a16="http://schemas.microsoft.com/office/drawing/2014/main" id="{E3547CBE-BC06-4247-88E9-414E760815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32750E-073F-0D4E-8A57-5BA9F40DA9B4}"/>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38207895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76347-24AC-F044-B304-204EA3030D93}"/>
              </a:ext>
            </a:extLst>
          </p:cNvPr>
          <p:cNvSpPr>
            <a:spLocks noGrp="1"/>
          </p:cNvSpPr>
          <p:nvPr>
            <p:ph type="title"/>
          </p:nvPr>
        </p:nvSpPr>
        <p:spPr>
          <a:xfrm>
            <a:off x="831850" y="1709738"/>
            <a:ext cx="10515600" cy="2852737"/>
          </a:xfrm>
        </p:spPr>
        <p:txBody>
          <a:bodyPr anchor="b"/>
          <a:lstStyle>
            <a:lvl1pPr>
              <a:defRPr sz="6000">
                <a:solidFill>
                  <a:srgbClr val="00285F"/>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42A6E97C-41D5-094D-8C48-1E9CC776786A}"/>
              </a:ext>
            </a:extLst>
          </p:cNvPr>
          <p:cNvSpPr>
            <a:spLocks noGrp="1"/>
          </p:cNvSpPr>
          <p:nvPr>
            <p:ph type="body" idx="1"/>
          </p:nvPr>
        </p:nvSpPr>
        <p:spPr>
          <a:xfrm>
            <a:off x="831850" y="4589463"/>
            <a:ext cx="10515600" cy="1500187"/>
          </a:xfrm>
        </p:spPr>
        <p:txBody>
          <a:bodyPr/>
          <a:lstStyle>
            <a:lvl1pPr marL="0" indent="0">
              <a:buNone/>
              <a:defRPr sz="2400">
                <a:solidFill>
                  <a:srgbClr val="005E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B5774E4C-D592-8B42-B5A9-FAF1AE8DD9AA}"/>
              </a:ext>
            </a:extLst>
          </p:cNvPr>
          <p:cNvSpPr>
            <a:spLocks noGrp="1"/>
          </p:cNvSpPr>
          <p:nvPr>
            <p:ph type="dt" sz="half" idx="10"/>
          </p:nvPr>
        </p:nvSpPr>
        <p:spPr/>
        <p:txBody>
          <a:bodyPr/>
          <a:lstStyle/>
          <a:p>
            <a:fld id="{09397938-6F94-FE4D-AC9C-0EF081E14D2C}" type="datetimeFigureOut">
              <a:rPr lang="en-US" smtClean="0"/>
              <a:t>4/7/2026</a:t>
            </a:fld>
            <a:endParaRPr lang="en-US"/>
          </a:p>
        </p:txBody>
      </p:sp>
      <p:sp>
        <p:nvSpPr>
          <p:cNvPr id="5" name="Footer Placeholder 4">
            <a:extLst>
              <a:ext uri="{FF2B5EF4-FFF2-40B4-BE49-F238E27FC236}">
                <a16:creationId xmlns:a16="http://schemas.microsoft.com/office/drawing/2014/main" id="{E5843406-C133-7946-A589-19E323749D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73EE04-82BE-8945-A44A-FE2FC5DF3697}"/>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8375793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6FC49-6543-1046-9D88-8CB28FD122D1}"/>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203264F-2636-F34B-8E2B-B3E47D42D933}"/>
              </a:ext>
            </a:extLst>
          </p:cNvPr>
          <p:cNvSpPr>
            <a:spLocks noGrp="1"/>
          </p:cNvSpPr>
          <p:nvPr>
            <p:ph sz="half" idx="1"/>
          </p:nvPr>
        </p:nvSpPr>
        <p:spPr>
          <a:xfrm>
            <a:off x="838200" y="1825625"/>
            <a:ext cx="5181600" cy="435133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DA65FA-30ED-FF49-BCE4-C50FDDB1DCB5}"/>
              </a:ext>
            </a:extLst>
          </p:cNvPr>
          <p:cNvSpPr>
            <a:spLocks noGrp="1"/>
          </p:cNvSpPr>
          <p:nvPr>
            <p:ph sz="half" idx="2"/>
          </p:nvPr>
        </p:nvSpPr>
        <p:spPr>
          <a:xfrm>
            <a:off x="6172200" y="1825625"/>
            <a:ext cx="5181600" cy="435133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CC5F56C-239D-CA4B-B257-5D0668CBB501}"/>
              </a:ext>
            </a:extLst>
          </p:cNvPr>
          <p:cNvSpPr>
            <a:spLocks noGrp="1"/>
          </p:cNvSpPr>
          <p:nvPr>
            <p:ph type="dt" sz="half" idx="10"/>
          </p:nvPr>
        </p:nvSpPr>
        <p:spPr/>
        <p:txBody>
          <a:bodyPr/>
          <a:lstStyle/>
          <a:p>
            <a:fld id="{09397938-6F94-FE4D-AC9C-0EF081E14D2C}" type="datetimeFigureOut">
              <a:rPr lang="en-US" smtClean="0"/>
              <a:t>4/7/2026</a:t>
            </a:fld>
            <a:endParaRPr lang="en-US"/>
          </a:p>
        </p:txBody>
      </p:sp>
      <p:sp>
        <p:nvSpPr>
          <p:cNvPr id="6" name="Footer Placeholder 5">
            <a:extLst>
              <a:ext uri="{FF2B5EF4-FFF2-40B4-BE49-F238E27FC236}">
                <a16:creationId xmlns:a16="http://schemas.microsoft.com/office/drawing/2014/main" id="{EBC30ADE-A9C4-344E-9BA8-E8E2F0E511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D8CC38-2883-2942-8CD7-EF9395A01CDB}"/>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12162383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EC61E-BFCD-2045-8CAB-68D489A6E311}"/>
              </a:ext>
            </a:extLst>
          </p:cNvPr>
          <p:cNvSpPr>
            <a:spLocks noGrp="1"/>
          </p:cNvSpPr>
          <p:nvPr>
            <p:ph type="title"/>
          </p:nvPr>
        </p:nvSpPr>
        <p:spPr>
          <a:xfrm>
            <a:off x="839788" y="365125"/>
            <a:ext cx="10515600" cy="1325563"/>
          </a:xfrm>
        </p:spPr>
        <p:txBody>
          <a:bodyPr/>
          <a:lstStyle>
            <a:lvl1pPr>
              <a:defRPr>
                <a:solidFill>
                  <a:srgbClr val="00285F"/>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83467A80-CA3A-B645-B950-183CCB238ED2}"/>
              </a:ext>
            </a:extLst>
          </p:cNvPr>
          <p:cNvSpPr>
            <a:spLocks noGrp="1"/>
          </p:cNvSpPr>
          <p:nvPr>
            <p:ph type="body" idx="1"/>
          </p:nvPr>
        </p:nvSpPr>
        <p:spPr>
          <a:xfrm>
            <a:off x="839788" y="1681163"/>
            <a:ext cx="5157787"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2F4BDF9-A0EA-EE48-ACED-44A8161E61DF}"/>
              </a:ext>
            </a:extLst>
          </p:cNvPr>
          <p:cNvSpPr>
            <a:spLocks noGrp="1"/>
          </p:cNvSpPr>
          <p:nvPr>
            <p:ph sz="half" idx="2"/>
          </p:nvPr>
        </p:nvSpPr>
        <p:spPr>
          <a:xfrm>
            <a:off x="839788" y="2505075"/>
            <a:ext cx="5157787"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A3401C-6368-A642-91E4-1BB8402157F0}"/>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29A059B-25E2-B04C-B4B1-DD079CB8BA9C}"/>
              </a:ext>
            </a:extLst>
          </p:cNvPr>
          <p:cNvSpPr>
            <a:spLocks noGrp="1"/>
          </p:cNvSpPr>
          <p:nvPr>
            <p:ph sz="quarter" idx="4"/>
          </p:nvPr>
        </p:nvSpPr>
        <p:spPr>
          <a:xfrm>
            <a:off x="6172200" y="2505075"/>
            <a:ext cx="5183188"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2264DD-00AF-D147-937D-03D6D58778C9}"/>
              </a:ext>
            </a:extLst>
          </p:cNvPr>
          <p:cNvSpPr>
            <a:spLocks noGrp="1"/>
          </p:cNvSpPr>
          <p:nvPr>
            <p:ph type="dt" sz="half" idx="10"/>
          </p:nvPr>
        </p:nvSpPr>
        <p:spPr/>
        <p:txBody>
          <a:bodyPr/>
          <a:lstStyle/>
          <a:p>
            <a:fld id="{09397938-6F94-FE4D-AC9C-0EF081E14D2C}" type="datetimeFigureOut">
              <a:rPr lang="en-US" smtClean="0"/>
              <a:t>4/7/2026</a:t>
            </a:fld>
            <a:endParaRPr lang="en-US"/>
          </a:p>
        </p:txBody>
      </p:sp>
      <p:sp>
        <p:nvSpPr>
          <p:cNvPr id="8" name="Footer Placeholder 7">
            <a:extLst>
              <a:ext uri="{FF2B5EF4-FFF2-40B4-BE49-F238E27FC236}">
                <a16:creationId xmlns:a16="http://schemas.microsoft.com/office/drawing/2014/main" id="{EBCC5866-C257-844E-8CD1-A476307C5D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A8AB42-831B-CC44-939C-4D09003A639A}"/>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1422330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1DC2F-16DC-9849-8C4E-F6A72417CC80}"/>
              </a:ext>
            </a:extLst>
          </p:cNvPr>
          <p:cNvSpPr>
            <a:spLocks noGrp="1"/>
          </p:cNvSpPr>
          <p:nvPr>
            <p:ph type="title"/>
          </p:nvPr>
        </p:nvSpPr>
        <p:spPr>
          <a:xfrm>
            <a:off x="839788" y="365125"/>
            <a:ext cx="10515600" cy="1325563"/>
          </a:xfrm>
        </p:spPr>
        <p:txBody>
          <a:bodyPr/>
          <a:lstStyle>
            <a:lvl1pPr>
              <a:defRPr>
                <a:solidFill>
                  <a:srgbClr val="00285F"/>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B7C87291-F46F-1C40-90F4-03715E3C518D}"/>
              </a:ext>
            </a:extLst>
          </p:cNvPr>
          <p:cNvSpPr>
            <a:spLocks noGrp="1"/>
          </p:cNvSpPr>
          <p:nvPr>
            <p:ph type="body" idx="1"/>
          </p:nvPr>
        </p:nvSpPr>
        <p:spPr>
          <a:xfrm>
            <a:off x="839788" y="1681163"/>
            <a:ext cx="5157787"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BD4BBCC3-BD59-FA4B-89D0-FF22303546BE}"/>
              </a:ext>
            </a:extLst>
          </p:cNvPr>
          <p:cNvSpPr>
            <a:spLocks noGrp="1"/>
          </p:cNvSpPr>
          <p:nvPr>
            <p:ph sz="half" idx="2"/>
          </p:nvPr>
        </p:nvSpPr>
        <p:spPr>
          <a:xfrm>
            <a:off x="839788" y="2505075"/>
            <a:ext cx="5157787"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66DFF7-833F-694B-AC21-AEA23C3517DD}"/>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095D532-45C8-DD4A-A976-809BED149B9F}"/>
              </a:ext>
            </a:extLst>
          </p:cNvPr>
          <p:cNvSpPr>
            <a:spLocks noGrp="1"/>
          </p:cNvSpPr>
          <p:nvPr>
            <p:ph sz="quarter" idx="4"/>
          </p:nvPr>
        </p:nvSpPr>
        <p:spPr>
          <a:xfrm>
            <a:off x="6172200" y="2505075"/>
            <a:ext cx="5183188"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65145F-56F0-D24E-AA16-9291EABA5925}"/>
              </a:ext>
            </a:extLst>
          </p:cNvPr>
          <p:cNvSpPr>
            <a:spLocks noGrp="1"/>
          </p:cNvSpPr>
          <p:nvPr>
            <p:ph type="dt" sz="half" idx="10"/>
          </p:nvPr>
        </p:nvSpPr>
        <p:spPr/>
        <p:txBody>
          <a:bodyPr/>
          <a:lstStyle/>
          <a:p>
            <a:fld id="{48C11B7B-7F28-774B-B97B-F274D4B9380A}" type="datetimeFigureOut">
              <a:rPr lang="en-US" smtClean="0"/>
              <a:t>4/7/2026</a:t>
            </a:fld>
            <a:endParaRPr lang="en-US"/>
          </a:p>
        </p:txBody>
      </p:sp>
      <p:sp>
        <p:nvSpPr>
          <p:cNvPr id="8" name="Footer Placeholder 7">
            <a:extLst>
              <a:ext uri="{FF2B5EF4-FFF2-40B4-BE49-F238E27FC236}">
                <a16:creationId xmlns:a16="http://schemas.microsoft.com/office/drawing/2014/main" id="{AB22771F-368A-2E46-B616-025B190951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26175E7-72CE-984E-A2B5-B162C1DA88CB}"/>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30929828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DFC1B-4C2F-D749-8F80-17C41FB8F82A}"/>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9806EF95-B23D-0B47-9FB1-A9A1A7A2BAD7}"/>
              </a:ext>
            </a:extLst>
          </p:cNvPr>
          <p:cNvSpPr>
            <a:spLocks noGrp="1"/>
          </p:cNvSpPr>
          <p:nvPr>
            <p:ph type="dt" sz="half" idx="10"/>
          </p:nvPr>
        </p:nvSpPr>
        <p:spPr/>
        <p:txBody>
          <a:bodyPr/>
          <a:lstStyle/>
          <a:p>
            <a:fld id="{09397938-6F94-FE4D-AC9C-0EF081E14D2C}" type="datetimeFigureOut">
              <a:rPr lang="en-US" smtClean="0"/>
              <a:t>4/7/2026</a:t>
            </a:fld>
            <a:endParaRPr lang="en-US"/>
          </a:p>
        </p:txBody>
      </p:sp>
      <p:sp>
        <p:nvSpPr>
          <p:cNvPr id="4" name="Footer Placeholder 3">
            <a:extLst>
              <a:ext uri="{FF2B5EF4-FFF2-40B4-BE49-F238E27FC236}">
                <a16:creationId xmlns:a16="http://schemas.microsoft.com/office/drawing/2014/main" id="{F1458652-108A-9D4C-9460-9997773343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61F490-8B13-3241-A49A-6E564726E6E4}"/>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3621427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29C9A3-0700-E84D-B8F4-EC3486FA0E6F}"/>
              </a:ext>
            </a:extLst>
          </p:cNvPr>
          <p:cNvSpPr>
            <a:spLocks noGrp="1"/>
          </p:cNvSpPr>
          <p:nvPr>
            <p:ph type="dt" sz="half" idx="10"/>
          </p:nvPr>
        </p:nvSpPr>
        <p:spPr/>
        <p:txBody>
          <a:bodyPr/>
          <a:lstStyle/>
          <a:p>
            <a:fld id="{09397938-6F94-FE4D-AC9C-0EF081E14D2C}" type="datetimeFigureOut">
              <a:rPr lang="en-US" smtClean="0"/>
              <a:t>4/7/2026</a:t>
            </a:fld>
            <a:endParaRPr lang="en-US"/>
          </a:p>
        </p:txBody>
      </p:sp>
      <p:sp>
        <p:nvSpPr>
          <p:cNvPr id="3" name="Footer Placeholder 2">
            <a:extLst>
              <a:ext uri="{FF2B5EF4-FFF2-40B4-BE49-F238E27FC236}">
                <a16:creationId xmlns:a16="http://schemas.microsoft.com/office/drawing/2014/main" id="{32D295D6-40EF-0046-AAF0-9CB369788C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93302F-B4EC-4744-BEAA-9195ADAC5B7B}"/>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3717256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1267B-7AF4-974C-9A48-447E2A2DCE9C}"/>
              </a:ext>
            </a:extLst>
          </p:cNvPr>
          <p:cNvSpPr>
            <a:spLocks noGrp="1"/>
          </p:cNvSpPr>
          <p:nvPr>
            <p:ph type="title"/>
          </p:nvPr>
        </p:nvSpPr>
        <p:spPr>
          <a:xfrm>
            <a:off x="839788" y="457200"/>
            <a:ext cx="3932237" cy="1600200"/>
          </a:xfrm>
        </p:spPr>
        <p:txBody>
          <a:bodyPr anchor="b"/>
          <a:lstStyle>
            <a:lvl1pPr>
              <a:defRPr sz="3200">
                <a:solidFill>
                  <a:srgbClr val="00285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A61BBA90-0F1D-0147-BE6E-60F46B2C6CEF}"/>
              </a:ext>
            </a:extLst>
          </p:cNvPr>
          <p:cNvSpPr>
            <a:spLocks noGrp="1"/>
          </p:cNvSpPr>
          <p:nvPr>
            <p:ph idx="1"/>
          </p:nvPr>
        </p:nvSpPr>
        <p:spPr>
          <a:xfrm>
            <a:off x="5183188" y="987425"/>
            <a:ext cx="6172200" cy="4873625"/>
          </a:xfrm>
        </p:spPr>
        <p:txBody>
          <a:bodyPr/>
          <a:lstStyle>
            <a:lvl1pPr>
              <a:defRPr sz="3200">
                <a:solidFill>
                  <a:srgbClr val="00285F"/>
                </a:solidFill>
              </a:defRPr>
            </a:lvl1pPr>
            <a:lvl2pPr>
              <a:defRPr sz="2800">
                <a:solidFill>
                  <a:srgbClr val="00285F"/>
                </a:solidFill>
              </a:defRPr>
            </a:lvl2pPr>
            <a:lvl3pPr>
              <a:defRPr sz="2400">
                <a:solidFill>
                  <a:srgbClr val="00285F"/>
                </a:solidFill>
              </a:defRPr>
            </a:lvl3pPr>
            <a:lvl4pPr>
              <a:defRPr sz="2000">
                <a:solidFill>
                  <a:srgbClr val="00285F"/>
                </a:solidFill>
              </a:defRPr>
            </a:lvl4pPr>
            <a:lvl5pPr>
              <a:defRPr sz="2000">
                <a:solidFill>
                  <a:srgbClr val="00285F"/>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2216D06-8757-6444-AFB6-4E9D18680ABB}"/>
              </a:ext>
            </a:extLst>
          </p:cNvPr>
          <p:cNvSpPr>
            <a:spLocks noGrp="1"/>
          </p:cNvSpPr>
          <p:nvPr>
            <p:ph type="body" sz="half" idx="2"/>
          </p:nvPr>
        </p:nvSpPr>
        <p:spPr>
          <a:xfrm>
            <a:off x="839788" y="2057400"/>
            <a:ext cx="3932237" cy="3811588"/>
          </a:xfrm>
        </p:spPr>
        <p:txBody>
          <a:bodyPr/>
          <a:lstStyle>
            <a:lvl1pPr marL="0" indent="0">
              <a:buNone/>
              <a:defRPr sz="1600">
                <a:solidFill>
                  <a:srgbClr val="00285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57984ED-E53C-404D-B101-794D1FCBC19F}"/>
              </a:ext>
            </a:extLst>
          </p:cNvPr>
          <p:cNvSpPr>
            <a:spLocks noGrp="1"/>
          </p:cNvSpPr>
          <p:nvPr>
            <p:ph type="dt" sz="half" idx="10"/>
          </p:nvPr>
        </p:nvSpPr>
        <p:spPr/>
        <p:txBody>
          <a:bodyPr/>
          <a:lstStyle/>
          <a:p>
            <a:fld id="{09397938-6F94-FE4D-AC9C-0EF081E14D2C}" type="datetimeFigureOut">
              <a:rPr lang="en-US" smtClean="0"/>
              <a:t>4/7/2026</a:t>
            </a:fld>
            <a:endParaRPr lang="en-US"/>
          </a:p>
        </p:txBody>
      </p:sp>
      <p:sp>
        <p:nvSpPr>
          <p:cNvPr id="6" name="Footer Placeholder 5">
            <a:extLst>
              <a:ext uri="{FF2B5EF4-FFF2-40B4-BE49-F238E27FC236}">
                <a16:creationId xmlns:a16="http://schemas.microsoft.com/office/drawing/2014/main" id="{749BBBF3-5610-E143-9DEF-0EDD9CCF25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721B4C-3CE7-0E47-AEE2-D440EC2D5AA6}"/>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2687779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0C160-2E6B-EB45-8A77-E67745FA449E}"/>
              </a:ext>
            </a:extLst>
          </p:cNvPr>
          <p:cNvSpPr>
            <a:spLocks noGrp="1"/>
          </p:cNvSpPr>
          <p:nvPr>
            <p:ph type="title"/>
          </p:nvPr>
        </p:nvSpPr>
        <p:spPr>
          <a:xfrm>
            <a:off x="839788" y="457200"/>
            <a:ext cx="3932237" cy="1600200"/>
          </a:xfrm>
        </p:spPr>
        <p:txBody>
          <a:bodyPr anchor="b"/>
          <a:lstStyle>
            <a:lvl1pPr>
              <a:defRPr sz="3200">
                <a:solidFill>
                  <a:srgbClr val="00285F"/>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3FDF9BD5-DD9F-2D48-9CE2-810A5ECE173D}"/>
              </a:ext>
            </a:extLst>
          </p:cNvPr>
          <p:cNvSpPr>
            <a:spLocks noGrp="1"/>
          </p:cNvSpPr>
          <p:nvPr>
            <p:ph type="pic" idx="1"/>
          </p:nvPr>
        </p:nvSpPr>
        <p:spPr>
          <a:xfrm>
            <a:off x="5183188" y="987425"/>
            <a:ext cx="6172200" cy="4873625"/>
          </a:xfrm>
        </p:spPr>
        <p:txBody>
          <a:bodyPr/>
          <a:lstStyle>
            <a:lvl1pPr marL="0" indent="0">
              <a:buNone/>
              <a:defRPr sz="3200">
                <a:solidFill>
                  <a:srgbClr val="00285F"/>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370214-FCA6-C041-956D-0D16A1CA185E}"/>
              </a:ext>
            </a:extLst>
          </p:cNvPr>
          <p:cNvSpPr>
            <a:spLocks noGrp="1"/>
          </p:cNvSpPr>
          <p:nvPr>
            <p:ph type="body" sz="half" idx="2"/>
          </p:nvPr>
        </p:nvSpPr>
        <p:spPr>
          <a:xfrm>
            <a:off x="839788" y="2057400"/>
            <a:ext cx="3932237" cy="3811588"/>
          </a:xfrm>
        </p:spPr>
        <p:txBody>
          <a:bodyPr/>
          <a:lstStyle>
            <a:lvl1pPr marL="0" indent="0">
              <a:buNone/>
              <a:defRPr sz="1600">
                <a:solidFill>
                  <a:srgbClr val="00285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AFFD91D-A7C5-1E4A-BA59-FDF1B11650D1}"/>
              </a:ext>
            </a:extLst>
          </p:cNvPr>
          <p:cNvSpPr>
            <a:spLocks noGrp="1"/>
          </p:cNvSpPr>
          <p:nvPr>
            <p:ph type="dt" sz="half" idx="10"/>
          </p:nvPr>
        </p:nvSpPr>
        <p:spPr/>
        <p:txBody>
          <a:bodyPr/>
          <a:lstStyle/>
          <a:p>
            <a:fld id="{09397938-6F94-FE4D-AC9C-0EF081E14D2C}" type="datetimeFigureOut">
              <a:rPr lang="en-US" smtClean="0"/>
              <a:t>4/7/2026</a:t>
            </a:fld>
            <a:endParaRPr lang="en-US"/>
          </a:p>
        </p:txBody>
      </p:sp>
      <p:sp>
        <p:nvSpPr>
          <p:cNvPr id="6" name="Footer Placeholder 5">
            <a:extLst>
              <a:ext uri="{FF2B5EF4-FFF2-40B4-BE49-F238E27FC236}">
                <a16:creationId xmlns:a16="http://schemas.microsoft.com/office/drawing/2014/main" id="{B1267538-EAD1-6F40-A2D1-7DBDDDF249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3210ED-EDB0-E54E-B0F2-2B6D1F104ABB}"/>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5827582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D4320-CBE0-FC4E-8E51-B915C12F8206}"/>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D0B49040-6BF1-A447-B6C6-0830196B86E2}"/>
              </a:ext>
            </a:extLst>
          </p:cNvPr>
          <p:cNvSpPr>
            <a:spLocks noGrp="1"/>
          </p:cNvSpPr>
          <p:nvPr>
            <p:ph type="body" orient="vert" idx="1"/>
          </p:nvPr>
        </p:nvSpPr>
        <p:spPr/>
        <p:txBody>
          <a:bodyPr vert="eaVert"/>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6041D2-6935-B947-A079-63331606F56D}"/>
              </a:ext>
            </a:extLst>
          </p:cNvPr>
          <p:cNvSpPr>
            <a:spLocks noGrp="1"/>
          </p:cNvSpPr>
          <p:nvPr>
            <p:ph type="dt" sz="half" idx="10"/>
          </p:nvPr>
        </p:nvSpPr>
        <p:spPr/>
        <p:txBody>
          <a:bodyPr/>
          <a:lstStyle/>
          <a:p>
            <a:fld id="{09397938-6F94-FE4D-AC9C-0EF081E14D2C}" type="datetimeFigureOut">
              <a:rPr lang="en-US" smtClean="0"/>
              <a:t>4/7/2026</a:t>
            </a:fld>
            <a:endParaRPr lang="en-US"/>
          </a:p>
        </p:txBody>
      </p:sp>
      <p:sp>
        <p:nvSpPr>
          <p:cNvPr id="5" name="Footer Placeholder 4">
            <a:extLst>
              <a:ext uri="{FF2B5EF4-FFF2-40B4-BE49-F238E27FC236}">
                <a16:creationId xmlns:a16="http://schemas.microsoft.com/office/drawing/2014/main" id="{0911F8EF-6FAF-2C41-8B72-47D81AD3AA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3CB098-BED4-AE49-B33A-EB399ED99D1E}"/>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35024521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E9734D-DFF7-9441-A612-36D838AE4A44}"/>
              </a:ext>
            </a:extLst>
          </p:cNvPr>
          <p:cNvSpPr>
            <a:spLocks noGrp="1"/>
          </p:cNvSpPr>
          <p:nvPr>
            <p:ph type="title" orient="vert"/>
          </p:nvPr>
        </p:nvSpPr>
        <p:spPr>
          <a:xfrm>
            <a:off x="8724900" y="365125"/>
            <a:ext cx="2628900" cy="5811838"/>
          </a:xfrm>
        </p:spPr>
        <p:txBody>
          <a:bodyPr vert="eaVert"/>
          <a:lstStyle>
            <a:lvl1pPr>
              <a:defRPr>
                <a:solidFill>
                  <a:srgbClr val="00285F"/>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4BEAB3BD-1491-2E44-8FB1-8CE5DD5C8575}"/>
              </a:ext>
            </a:extLst>
          </p:cNvPr>
          <p:cNvSpPr>
            <a:spLocks noGrp="1"/>
          </p:cNvSpPr>
          <p:nvPr>
            <p:ph type="body" orient="vert" idx="1"/>
          </p:nvPr>
        </p:nvSpPr>
        <p:spPr>
          <a:xfrm>
            <a:off x="838200" y="365125"/>
            <a:ext cx="7734300" cy="5811838"/>
          </a:xfrm>
        </p:spPr>
        <p:txBody>
          <a:bodyPr vert="eaVert"/>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3CC26C-5260-B740-B4AE-CDEB68FA2DD1}"/>
              </a:ext>
            </a:extLst>
          </p:cNvPr>
          <p:cNvSpPr>
            <a:spLocks noGrp="1"/>
          </p:cNvSpPr>
          <p:nvPr>
            <p:ph type="dt" sz="half" idx="10"/>
          </p:nvPr>
        </p:nvSpPr>
        <p:spPr/>
        <p:txBody>
          <a:bodyPr/>
          <a:lstStyle/>
          <a:p>
            <a:fld id="{09397938-6F94-FE4D-AC9C-0EF081E14D2C}" type="datetimeFigureOut">
              <a:rPr lang="en-US" smtClean="0"/>
              <a:t>4/7/2026</a:t>
            </a:fld>
            <a:endParaRPr lang="en-US"/>
          </a:p>
        </p:txBody>
      </p:sp>
      <p:sp>
        <p:nvSpPr>
          <p:cNvPr id="5" name="Footer Placeholder 4">
            <a:extLst>
              <a:ext uri="{FF2B5EF4-FFF2-40B4-BE49-F238E27FC236}">
                <a16:creationId xmlns:a16="http://schemas.microsoft.com/office/drawing/2014/main" id="{B709E57B-DD62-B542-9E52-77290F77C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94F04C-E199-D64B-BB7C-28F32CA3EE21}"/>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34843406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29529-E1F5-DD41-8DCF-E0990E3FD2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3556342-1582-DB48-BB76-B533DE121D6C}"/>
              </a:ext>
            </a:extLst>
          </p:cNvPr>
          <p:cNvSpPr>
            <a:spLocks noGrp="1"/>
          </p:cNvSpPr>
          <p:nvPr>
            <p:ph type="subTitle" idx="1"/>
          </p:nvPr>
        </p:nvSpPr>
        <p:spPr>
          <a:xfrm>
            <a:off x="1524000" y="3602038"/>
            <a:ext cx="9144000" cy="1655762"/>
          </a:xfrm>
        </p:spPr>
        <p:txBody>
          <a:bodyPr/>
          <a:lstStyle>
            <a:lvl1pPr marL="0" indent="0" algn="ctr">
              <a:buNone/>
              <a:defRPr sz="2400">
                <a:solidFill>
                  <a:srgbClr val="005EB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4BB3F59-4FBF-2546-BEAE-8B5E24B03387}"/>
              </a:ext>
            </a:extLst>
          </p:cNvPr>
          <p:cNvSpPr>
            <a:spLocks noGrp="1"/>
          </p:cNvSpPr>
          <p:nvPr>
            <p:ph type="dt" sz="half" idx="10"/>
          </p:nvPr>
        </p:nvSpPr>
        <p:spPr/>
        <p:txBody>
          <a:bodyPr/>
          <a:lstStyle/>
          <a:p>
            <a:fld id="{EE4A10C7-655A-9F47-9BEF-563FD923B895}" type="datetimeFigureOut">
              <a:rPr lang="en-US" smtClean="0"/>
              <a:t>4/7/2026</a:t>
            </a:fld>
            <a:endParaRPr lang="en-US"/>
          </a:p>
        </p:txBody>
      </p:sp>
      <p:sp>
        <p:nvSpPr>
          <p:cNvPr id="5" name="Footer Placeholder 4">
            <a:extLst>
              <a:ext uri="{FF2B5EF4-FFF2-40B4-BE49-F238E27FC236}">
                <a16:creationId xmlns:a16="http://schemas.microsoft.com/office/drawing/2014/main" id="{DA6317DF-51DF-C943-B3CA-DE02B7D490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04C5C5-80C6-1740-9725-9A07E36A4324}"/>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14572515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A5FC6-F1CD-2B49-8BAE-8A2D30317B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CD93F1-42BE-7E48-981C-FC1AD29C02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F6AD13-F2D1-0B41-8C9D-17283E957928}"/>
              </a:ext>
            </a:extLst>
          </p:cNvPr>
          <p:cNvSpPr>
            <a:spLocks noGrp="1"/>
          </p:cNvSpPr>
          <p:nvPr>
            <p:ph type="dt" sz="half" idx="10"/>
          </p:nvPr>
        </p:nvSpPr>
        <p:spPr/>
        <p:txBody>
          <a:bodyPr/>
          <a:lstStyle/>
          <a:p>
            <a:fld id="{EE4A10C7-655A-9F47-9BEF-563FD923B895}" type="datetimeFigureOut">
              <a:rPr lang="en-US" smtClean="0"/>
              <a:t>4/7/2026</a:t>
            </a:fld>
            <a:endParaRPr lang="en-US"/>
          </a:p>
        </p:txBody>
      </p:sp>
      <p:sp>
        <p:nvSpPr>
          <p:cNvPr id="5" name="Footer Placeholder 4">
            <a:extLst>
              <a:ext uri="{FF2B5EF4-FFF2-40B4-BE49-F238E27FC236}">
                <a16:creationId xmlns:a16="http://schemas.microsoft.com/office/drawing/2014/main" id="{0454F8EA-D620-084F-AB3B-00498D331E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023F27-3372-684A-9D36-9FDD35E07031}"/>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17635836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422E0-66EF-5B4E-BE9B-21D09890FB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FE3B147-02B8-594F-86AA-0245DF504507}"/>
              </a:ext>
            </a:extLst>
          </p:cNvPr>
          <p:cNvSpPr>
            <a:spLocks noGrp="1"/>
          </p:cNvSpPr>
          <p:nvPr>
            <p:ph type="body" idx="1"/>
          </p:nvPr>
        </p:nvSpPr>
        <p:spPr>
          <a:xfrm>
            <a:off x="831850" y="4589463"/>
            <a:ext cx="10515600" cy="1500187"/>
          </a:xfrm>
        </p:spPr>
        <p:txBody>
          <a:bodyPr/>
          <a:lstStyle>
            <a:lvl1pPr marL="0" indent="0">
              <a:buNone/>
              <a:defRPr sz="2400">
                <a:solidFill>
                  <a:srgbClr val="005E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842FFC45-4B13-884C-BD0A-D4E6192D92E1}"/>
              </a:ext>
            </a:extLst>
          </p:cNvPr>
          <p:cNvSpPr>
            <a:spLocks noGrp="1"/>
          </p:cNvSpPr>
          <p:nvPr>
            <p:ph type="dt" sz="half" idx="10"/>
          </p:nvPr>
        </p:nvSpPr>
        <p:spPr/>
        <p:txBody>
          <a:bodyPr/>
          <a:lstStyle/>
          <a:p>
            <a:fld id="{EE4A10C7-655A-9F47-9BEF-563FD923B895}" type="datetimeFigureOut">
              <a:rPr lang="en-US" smtClean="0"/>
              <a:t>4/7/2026</a:t>
            </a:fld>
            <a:endParaRPr lang="en-US"/>
          </a:p>
        </p:txBody>
      </p:sp>
      <p:sp>
        <p:nvSpPr>
          <p:cNvPr id="5" name="Footer Placeholder 4">
            <a:extLst>
              <a:ext uri="{FF2B5EF4-FFF2-40B4-BE49-F238E27FC236}">
                <a16:creationId xmlns:a16="http://schemas.microsoft.com/office/drawing/2014/main" id="{FD27E18B-A497-8847-87D3-85BECCD552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8489D6-6DA0-FF41-A9A0-A38A7F72AFAF}"/>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32056151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2B15A-E798-F04E-94A8-7CEE7E056C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2A2E6C-B1AC-9C42-97C6-94DD7239173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34F1FA-2AAD-2F49-838F-B1249B62C4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14D01C-2C1A-B246-979D-24AE4A3DE6F1}"/>
              </a:ext>
            </a:extLst>
          </p:cNvPr>
          <p:cNvSpPr>
            <a:spLocks noGrp="1"/>
          </p:cNvSpPr>
          <p:nvPr>
            <p:ph type="dt" sz="half" idx="10"/>
          </p:nvPr>
        </p:nvSpPr>
        <p:spPr/>
        <p:txBody>
          <a:bodyPr/>
          <a:lstStyle/>
          <a:p>
            <a:fld id="{EE4A10C7-655A-9F47-9BEF-563FD923B895}" type="datetimeFigureOut">
              <a:rPr lang="en-US" smtClean="0"/>
              <a:t>4/7/2026</a:t>
            </a:fld>
            <a:endParaRPr lang="en-US"/>
          </a:p>
        </p:txBody>
      </p:sp>
      <p:sp>
        <p:nvSpPr>
          <p:cNvPr id="6" name="Footer Placeholder 5">
            <a:extLst>
              <a:ext uri="{FF2B5EF4-FFF2-40B4-BE49-F238E27FC236}">
                <a16:creationId xmlns:a16="http://schemas.microsoft.com/office/drawing/2014/main" id="{0126C028-7CBD-CB4B-AE1E-16E054760D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C4E0EA-F398-7049-99B2-63E446AC7BCA}"/>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8179930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775B8-83AD-3547-B61E-5691E15F14E1}"/>
              </a:ext>
            </a:extLst>
          </p:cNvPr>
          <p:cNvSpPr>
            <a:spLocks noGrp="1"/>
          </p:cNvSpPr>
          <p:nvPr>
            <p:ph type="dt" sz="half" idx="10"/>
          </p:nvPr>
        </p:nvSpPr>
        <p:spPr/>
        <p:txBody>
          <a:bodyPr/>
          <a:lstStyle/>
          <a:p>
            <a:fld id="{48C11B7B-7F28-774B-B97B-F274D4B9380A}" type="datetimeFigureOut">
              <a:rPr lang="en-US" smtClean="0"/>
              <a:t>4/7/2026</a:t>
            </a:fld>
            <a:endParaRPr lang="en-US"/>
          </a:p>
        </p:txBody>
      </p:sp>
      <p:sp>
        <p:nvSpPr>
          <p:cNvPr id="3" name="Footer Placeholder 2">
            <a:extLst>
              <a:ext uri="{FF2B5EF4-FFF2-40B4-BE49-F238E27FC236}">
                <a16:creationId xmlns:a16="http://schemas.microsoft.com/office/drawing/2014/main" id="{EB33A337-1C26-CE44-880F-3F77E416B9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805EDA-110A-3243-9FD1-B7E9CA0CA3C1}"/>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27394463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1B58F-5547-AE4A-8FF5-7D49AF2D279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2FA6F99-3A9E-DF4C-AF6C-6EE50A0930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B6C685D-6CAC-2248-9410-F54BF2775D0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B629700-2E5E-6742-9F7D-9C961E1656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BCC62E-4A8D-C140-8D07-8E03D8C6002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9CBAED-8B77-2249-B086-50A90DA2EB0D}"/>
              </a:ext>
            </a:extLst>
          </p:cNvPr>
          <p:cNvSpPr>
            <a:spLocks noGrp="1"/>
          </p:cNvSpPr>
          <p:nvPr>
            <p:ph type="dt" sz="half" idx="10"/>
          </p:nvPr>
        </p:nvSpPr>
        <p:spPr/>
        <p:txBody>
          <a:bodyPr/>
          <a:lstStyle/>
          <a:p>
            <a:fld id="{EE4A10C7-655A-9F47-9BEF-563FD923B895}" type="datetimeFigureOut">
              <a:rPr lang="en-US" smtClean="0"/>
              <a:t>4/7/2026</a:t>
            </a:fld>
            <a:endParaRPr lang="en-US"/>
          </a:p>
        </p:txBody>
      </p:sp>
      <p:sp>
        <p:nvSpPr>
          <p:cNvPr id="8" name="Footer Placeholder 7">
            <a:extLst>
              <a:ext uri="{FF2B5EF4-FFF2-40B4-BE49-F238E27FC236}">
                <a16:creationId xmlns:a16="http://schemas.microsoft.com/office/drawing/2014/main" id="{E0690EDF-2E6F-F849-9004-229A77E482B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2F63FC-0559-5F47-870B-61147162BEAC}"/>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36321257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F2AFB-3186-664C-9863-50197A71E0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D584B5-9590-E644-90DD-BC5187DD298C}"/>
              </a:ext>
            </a:extLst>
          </p:cNvPr>
          <p:cNvSpPr>
            <a:spLocks noGrp="1"/>
          </p:cNvSpPr>
          <p:nvPr>
            <p:ph type="dt" sz="half" idx="10"/>
          </p:nvPr>
        </p:nvSpPr>
        <p:spPr/>
        <p:txBody>
          <a:bodyPr/>
          <a:lstStyle/>
          <a:p>
            <a:fld id="{EE4A10C7-655A-9F47-9BEF-563FD923B895}" type="datetimeFigureOut">
              <a:rPr lang="en-US" smtClean="0"/>
              <a:t>4/7/2026</a:t>
            </a:fld>
            <a:endParaRPr lang="en-US"/>
          </a:p>
        </p:txBody>
      </p:sp>
      <p:sp>
        <p:nvSpPr>
          <p:cNvPr id="4" name="Footer Placeholder 3">
            <a:extLst>
              <a:ext uri="{FF2B5EF4-FFF2-40B4-BE49-F238E27FC236}">
                <a16:creationId xmlns:a16="http://schemas.microsoft.com/office/drawing/2014/main" id="{7FE51E95-54FD-1E4A-BA37-DDA4698CDFE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E63084-72D0-844C-996A-14DAF37123F1}"/>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17026453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9EF5D7-028B-D94C-A4FC-173A1937ABC0}"/>
              </a:ext>
            </a:extLst>
          </p:cNvPr>
          <p:cNvSpPr>
            <a:spLocks noGrp="1"/>
          </p:cNvSpPr>
          <p:nvPr>
            <p:ph type="dt" sz="half" idx="10"/>
          </p:nvPr>
        </p:nvSpPr>
        <p:spPr/>
        <p:txBody>
          <a:bodyPr/>
          <a:lstStyle/>
          <a:p>
            <a:fld id="{EE4A10C7-655A-9F47-9BEF-563FD923B895}" type="datetimeFigureOut">
              <a:rPr lang="en-US" smtClean="0"/>
              <a:t>4/7/2026</a:t>
            </a:fld>
            <a:endParaRPr lang="en-US"/>
          </a:p>
        </p:txBody>
      </p:sp>
      <p:sp>
        <p:nvSpPr>
          <p:cNvPr id="3" name="Footer Placeholder 2">
            <a:extLst>
              <a:ext uri="{FF2B5EF4-FFF2-40B4-BE49-F238E27FC236}">
                <a16:creationId xmlns:a16="http://schemas.microsoft.com/office/drawing/2014/main" id="{7EF02D4D-7B5F-1541-B98A-CA817DFF843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B94C6D-1C79-D34D-8209-7EC818B88669}"/>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25704708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F4AB4-AD81-864B-9A3F-BDB924EF36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28E258-972A-034C-BB32-1273136D87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1B2E2C-263F-5641-9453-8C57C14052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56B144-2C87-F14A-B490-B007E6D5319B}"/>
              </a:ext>
            </a:extLst>
          </p:cNvPr>
          <p:cNvSpPr>
            <a:spLocks noGrp="1"/>
          </p:cNvSpPr>
          <p:nvPr>
            <p:ph type="dt" sz="half" idx="10"/>
          </p:nvPr>
        </p:nvSpPr>
        <p:spPr/>
        <p:txBody>
          <a:bodyPr/>
          <a:lstStyle/>
          <a:p>
            <a:fld id="{EE4A10C7-655A-9F47-9BEF-563FD923B895}" type="datetimeFigureOut">
              <a:rPr lang="en-US" smtClean="0"/>
              <a:t>4/7/2026</a:t>
            </a:fld>
            <a:endParaRPr lang="en-US"/>
          </a:p>
        </p:txBody>
      </p:sp>
      <p:sp>
        <p:nvSpPr>
          <p:cNvPr id="6" name="Footer Placeholder 5">
            <a:extLst>
              <a:ext uri="{FF2B5EF4-FFF2-40B4-BE49-F238E27FC236}">
                <a16:creationId xmlns:a16="http://schemas.microsoft.com/office/drawing/2014/main" id="{4D413BF1-43AC-A84C-804A-EA20F7859B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182D07-4FCE-8D4F-BB58-B696409478E9}"/>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17679082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20881-C7A4-984A-9631-F200915012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4607830-BCBE-A54B-A259-0613226103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2375134-C598-9D44-AD27-D75A7E2799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308C72-6C87-5649-97D1-BA5163EB4D66}"/>
              </a:ext>
            </a:extLst>
          </p:cNvPr>
          <p:cNvSpPr>
            <a:spLocks noGrp="1"/>
          </p:cNvSpPr>
          <p:nvPr>
            <p:ph type="dt" sz="half" idx="10"/>
          </p:nvPr>
        </p:nvSpPr>
        <p:spPr/>
        <p:txBody>
          <a:bodyPr/>
          <a:lstStyle/>
          <a:p>
            <a:fld id="{EE4A10C7-655A-9F47-9BEF-563FD923B895}" type="datetimeFigureOut">
              <a:rPr lang="en-US" smtClean="0"/>
              <a:t>4/7/2026</a:t>
            </a:fld>
            <a:endParaRPr lang="en-US"/>
          </a:p>
        </p:txBody>
      </p:sp>
      <p:sp>
        <p:nvSpPr>
          <p:cNvPr id="6" name="Footer Placeholder 5">
            <a:extLst>
              <a:ext uri="{FF2B5EF4-FFF2-40B4-BE49-F238E27FC236}">
                <a16:creationId xmlns:a16="http://schemas.microsoft.com/office/drawing/2014/main" id="{E0C87226-3231-4840-81C6-B75ABA5779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65C810-DFD8-844F-9458-209427C14DA3}"/>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20231784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D402B-4B3C-024C-AA46-DC98115E392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129A64-77CD-934E-99E2-FE9EF9B966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CD29FD-9EED-2E4B-AC26-EDDC328ED5D7}"/>
              </a:ext>
            </a:extLst>
          </p:cNvPr>
          <p:cNvSpPr>
            <a:spLocks noGrp="1"/>
          </p:cNvSpPr>
          <p:nvPr>
            <p:ph type="dt" sz="half" idx="10"/>
          </p:nvPr>
        </p:nvSpPr>
        <p:spPr/>
        <p:txBody>
          <a:bodyPr/>
          <a:lstStyle/>
          <a:p>
            <a:fld id="{EE4A10C7-655A-9F47-9BEF-563FD923B895}" type="datetimeFigureOut">
              <a:rPr lang="en-US" smtClean="0"/>
              <a:t>4/7/2026</a:t>
            </a:fld>
            <a:endParaRPr lang="en-US"/>
          </a:p>
        </p:txBody>
      </p:sp>
      <p:sp>
        <p:nvSpPr>
          <p:cNvPr id="5" name="Footer Placeholder 4">
            <a:extLst>
              <a:ext uri="{FF2B5EF4-FFF2-40B4-BE49-F238E27FC236}">
                <a16:creationId xmlns:a16="http://schemas.microsoft.com/office/drawing/2014/main" id="{5D36478A-31C7-B346-84E6-E96C84F373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E79040-3FD9-8C40-BF01-45CE3D9595C4}"/>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37342820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0FA44B-9F4D-C241-A5C9-F1A9415DF9D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532DD02-F276-744D-9D69-8C9D5B4973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BC8AF0-8519-7445-8C65-744FFDD31D00}"/>
              </a:ext>
            </a:extLst>
          </p:cNvPr>
          <p:cNvSpPr>
            <a:spLocks noGrp="1"/>
          </p:cNvSpPr>
          <p:nvPr>
            <p:ph type="dt" sz="half" idx="10"/>
          </p:nvPr>
        </p:nvSpPr>
        <p:spPr/>
        <p:txBody>
          <a:bodyPr/>
          <a:lstStyle/>
          <a:p>
            <a:fld id="{EE4A10C7-655A-9F47-9BEF-563FD923B895}" type="datetimeFigureOut">
              <a:rPr lang="en-US" smtClean="0"/>
              <a:t>4/7/2026</a:t>
            </a:fld>
            <a:endParaRPr lang="en-US"/>
          </a:p>
        </p:txBody>
      </p:sp>
      <p:sp>
        <p:nvSpPr>
          <p:cNvPr id="5" name="Footer Placeholder 4">
            <a:extLst>
              <a:ext uri="{FF2B5EF4-FFF2-40B4-BE49-F238E27FC236}">
                <a16:creationId xmlns:a16="http://schemas.microsoft.com/office/drawing/2014/main" id="{C9E040F4-C0BE-6742-849B-8B8D8A81F0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5DF469-4613-5743-B07D-137D4B0ED1D6}"/>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23390585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47A3F-EBEB-6447-99E6-7FDF851505B4}"/>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73B38889-61C6-C143-9B9B-D54DD38CC47E}"/>
              </a:ext>
            </a:extLst>
          </p:cNvPr>
          <p:cNvSpPr>
            <a:spLocks noGrp="1"/>
          </p:cNvSpPr>
          <p:nvPr>
            <p:ph type="subTitle" idx="1"/>
          </p:nvPr>
        </p:nvSpPr>
        <p:spPr>
          <a:xfrm>
            <a:off x="1524000" y="3602038"/>
            <a:ext cx="9144000" cy="1655762"/>
          </a:xfrm>
        </p:spPr>
        <p:txBody>
          <a:bodyPr/>
          <a:lstStyle>
            <a:lvl1pPr marL="0" indent="0" algn="ctr">
              <a:buNone/>
              <a:defRPr sz="2400">
                <a:solidFill>
                  <a:schemeClr val="bg1">
                    <a:lumMod val="8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AA8A809-72BB-6A4C-BDD7-27BDF4033C7C}"/>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4/7/2026</a:t>
            </a:fld>
            <a:endParaRPr lang="en-US"/>
          </a:p>
        </p:txBody>
      </p:sp>
      <p:sp>
        <p:nvSpPr>
          <p:cNvPr id="5" name="Footer Placeholder 4">
            <a:extLst>
              <a:ext uri="{FF2B5EF4-FFF2-40B4-BE49-F238E27FC236}">
                <a16:creationId xmlns:a16="http://schemas.microsoft.com/office/drawing/2014/main" id="{71045620-D837-6342-8AFA-A98042583F36}"/>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3D95D53A-4724-3044-80B0-8777976A7EAB}"/>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41979231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9F9CC-D427-2844-A43A-F5D06E826A07}"/>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2D517C7C-1BBF-ED49-B962-257AFEB5BFBC}"/>
              </a:ext>
            </a:extLst>
          </p:cNvPr>
          <p:cNvSpPr>
            <a:spLocks noGrp="1"/>
          </p:cNvSpPr>
          <p:nvPr>
            <p:ph type="body" idx="1"/>
          </p:nvPr>
        </p:nvSpPr>
        <p:spPr>
          <a:xfrm>
            <a:off x="831850" y="4589463"/>
            <a:ext cx="10515600" cy="1500187"/>
          </a:xfrm>
        </p:spPr>
        <p:txBody>
          <a:bodyPr/>
          <a:lstStyle>
            <a:lvl1pPr marL="0" indent="0">
              <a:buNone/>
              <a:defRPr sz="2400">
                <a:solidFill>
                  <a:schemeClr val="bg1">
                    <a:lumMod val="8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319DEB6D-03E1-BB47-A9D4-56DD1D549FE3}"/>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4/7/2026</a:t>
            </a:fld>
            <a:endParaRPr lang="en-US" dirty="0"/>
          </a:p>
        </p:txBody>
      </p:sp>
      <p:sp>
        <p:nvSpPr>
          <p:cNvPr id="5" name="Footer Placeholder 4">
            <a:extLst>
              <a:ext uri="{FF2B5EF4-FFF2-40B4-BE49-F238E27FC236}">
                <a16:creationId xmlns:a16="http://schemas.microsoft.com/office/drawing/2014/main" id="{18BAFF51-C6BA-054C-8B4E-AFA86D565DCC}"/>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3BEE0290-A477-8840-8BF5-ED9A8359D1F4}"/>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11627173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1DC2F-16DC-9849-8C4E-F6A72417CC80}"/>
              </a:ext>
            </a:extLst>
          </p:cNvPr>
          <p:cNvSpPr>
            <a:spLocks noGrp="1"/>
          </p:cNvSpPr>
          <p:nvPr>
            <p:ph type="title"/>
          </p:nvPr>
        </p:nvSpPr>
        <p:spPr>
          <a:xfrm>
            <a:off x="839788" y="365125"/>
            <a:ext cx="10515600" cy="1325563"/>
          </a:xfrm>
        </p:spPr>
        <p:txBody>
          <a:bodyPr/>
          <a:lstStyle>
            <a:lvl1pPr>
              <a:defRPr>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B7C87291-F46F-1C40-90F4-03715E3C518D}"/>
              </a:ext>
            </a:extLst>
          </p:cNvPr>
          <p:cNvSpPr>
            <a:spLocks noGrp="1"/>
          </p:cNvSpPr>
          <p:nvPr>
            <p:ph type="body" idx="1"/>
          </p:nvPr>
        </p:nvSpPr>
        <p:spPr>
          <a:xfrm>
            <a:off x="839788" y="1681163"/>
            <a:ext cx="5157787"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D4BBCC3-BD59-FA4B-89D0-FF22303546BE}"/>
              </a:ext>
            </a:extLst>
          </p:cNvPr>
          <p:cNvSpPr>
            <a:spLocks noGrp="1"/>
          </p:cNvSpPr>
          <p:nvPr>
            <p:ph sz="half" idx="2"/>
          </p:nvPr>
        </p:nvSpPr>
        <p:spPr>
          <a:xfrm>
            <a:off x="839788" y="2505075"/>
            <a:ext cx="5157787"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66DFF7-833F-694B-AC21-AEA23C3517DD}"/>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095D532-45C8-DD4A-A976-809BED149B9F}"/>
              </a:ext>
            </a:extLst>
          </p:cNvPr>
          <p:cNvSpPr>
            <a:spLocks noGrp="1"/>
          </p:cNvSpPr>
          <p:nvPr>
            <p:ph sz="quarter" idx="4"/>
          </p:nvPr>
        </p:nvSpPr>
        <p:spPr>
          <a:xfrm>
            <a:off x="6172200" y="2505075"/>
            <a:ext cx="5183188"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65145F-56F0-D24E-AA16-9291EABA5925}"/>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4/7/2026</a:t>
            </a:fld>
            <a:endParaRPr lang="en-US"/>
          </a:p>
        </p:txBody>
      </p:sp>
      <p:sp>
        <p:nvSpPr>
          <p:cNvPr id="8" name="Footer Placeholder 7">
            <a:extLst>
              <a:ext uri="{FF2B5EF4-FFF2-40B4-BE49-F238E27FC236}">
                <a16:creationId xmlns:a16="http://schemas.microsoft.com/office/drawing/2014/main" id="{AB22771F-368A-2E46-B616-025B1909510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9" name="Slide Number Placeholder 8">
            <a:extLst>
              <a:ext uri="{FF2B5EF4-FFF2-40B4-BE49-F238E27FC236}">
                <a16:creationId xmlns:a16="http://schemas.microsoft.com/office/drawing/2014/main" id="{126175E7-72CE-984E-A2B5-B162C1DA88CB}"/>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36879984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47A3F-EBEB-6447-99E6-7FDF851505B4}"/>
              </a:ext>
            </a:extLst>
          </p:cNvPr>
          <p:cNvSpPr>
            <a:spLocks noGrp="1"/>
          </p:cNvSpPr>
          <p:nvPr>
            <p:ph type="ctrTitle"/>
          </p:nvPr>
        </p:nvSpPr>
        <p:spPr>
          <a:xfrm>
            <a:off x="1524000" y="1122363"/>
            <a:ext cx="9144000" cy="2387600"/>
          </a:xfrm>
        </p:spPr>
        <p:txBody>
          <a:bodyPr anchor="b"/>
          <a:lstStyle>
            <a:lvl1pPr algn="ctr">
              <a:defRPr sz="6000">
                <a:solidFill>
                  <a:srgbClr val="00285F"/>
                </a:solidFill>
              </a:defRPr>
            </a:lvl1pPr>
          </a:lstStyle>
          <a:p>
            <a:r>
              <a:rPr lang="en-US"/>
              <a:t>Click to edit Master title style</a:t>
            </a:r>
          </a:p>
        </p:txBody>
      </p:sp>
      <p:sp>
        <p:nvSpPr>
          <p:cNvPr id="3" name="Subtitle 2">
            <a:extLst>
              <a:ext uri="{FF2B5EF4-FFF2-40B4-BE49-F238E27FC236}">
                <a16:creationId xmlns:a16="http://schemas.microsoft.com/office/drawing/2014/main" id="{73B38889-61C6-C143-9B9B-D54DD38CC47E}"/>
              </a:ext>
            </a:extLst>
          </p:cNvPr>
          <p:cNvSpPr>
            <a:spLocks noGrp="1"/>
          </p:cNvSpPr>
          <p:nvPr>
            <p:ph type="subTitle" idx="1"/>
          </p:nvPr>
        </p:nvSpPr>
        <p:spPr>
          <a:xfrm>
            <a:off x="1524000" y="3602038"/>
            <a:ext cx="9144000" cy="1655762"/>
          </a:xfrm>
        </p:spPr>
        <p:txBody>
          <a:bodyPr/>
          <a:lstStyle>
            <a:lvl1pPr marL="0" indent="0" algn="ctr">
              <a:buNone/>
              <a:defRPr sz="2400">
                <a:solidFill>
                  <a:srgbClr val="005EB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8AA8A809-72BB-6A4C-BDD7-27BDF4033C7C}"/>
              </a:ext>
            </a:extLst>
          </p:cNvPr>
          <p:cNvSpPr>
            <a:spLocks noGrp="1"/>
          </p:cNvSpPr>
          <p:nvPr>
            <p:ph type="dt" sz="half" idx="10"/>
          </p:nvPr>
        </p:nvSpPr>
        <p:spPr/>
        <p:txBody>
          <a:bodyPr/>
          <a:lstStyle/>
          <a:p>
            <a:fld id="{48C11B7B-7F28-774B-B97B-F274D4B9380A}" type="datetimeFigureOut">
              <a:rPr lang="en-US" smtClean="0"/>
              <a:t>4/7/2026</a:t>
            </a:fld>
            <a:endParaRPr lang="en-US"/>
          </a:p>
        </p:txBody>
      </p:sp>
      <p:sp>
        <p:nvSpPr>
          <p:cNvPr id="5" name="Footer Placeholder 4">
            <a:extLst>
              <a:ext uri="{FF2B5EF4-FFF2-40B4-BE49-F238E27FC236}">
                <a16:creationId xmlns:a16="http://schemas.microsoft.com/office/drawing/2014/main" id="{71045620-D837-6342-8AFA-A98042583F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95D53A-4724-3044-80B0-8777976A7EAB}"/>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26184778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775B8-83AD-3547-B61E-5691E15F14E1}"/>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4/7/2026</a:t>
            </a:fld>
            <a:endParaRPr lang="en-US"/>
          </a:p>
        </p:txBody>
      </p:sp>
      <p:sp>
        <p:nvSpPr>
          <p:cNvPr id="3" name="Footer Placeholder 2">
            <a:extLst>
              <a:ext uri="{FF2B5EF4-FFF2-40B4-BE49-F238E27FC236}">
                <a16:creationId xmlns:a16="http://schemas.microsoft.com/office/drawing/2014/main" id="{EB33A337-1C26-CE44-880F-3F77E416B9A9}"/>
              </a:ext>
            </a:extLst>
          </p:cNvPr>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CE805EDA-110A-3243-9FD1-B7E9CA0CA3C1}"/>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41784469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47A3F-EBEB-6447-99E6-7FDF851505B4}"/>
              </a:ext>
            </a:extLst>
          </p:cNvPr>
          <p:cNvSpPr>
            <a:spLocks noGrp="1"/>
          </p:cNvSpPr>
          <p:nvPr>
            <p:ph type="ctrTitle"/>
          </p:nvPr>
        </p:nvSpPr>
        <p:spPr>
          <a:xfrm>
            <a:off x="1524000" y="1122363"/>
            <a:ext cx="9144000" cy="2387600"/>
          </a:xfrm>
        </p:spPr>
        <p:txBody>
          <a:bodyPr anchor="b"/>
          <a:lstStyle>
            <a:lvl1pPr algn="ctr">
              <a:defRPr sz="6000">
                <a:solidFill>
                  <a:srgbClr val="00285F"/>
                </a:solidFill>
              </a:defRPr>
            </a:lvl1pPr>
          </a:lstStyle>
          <a:p>
            <a:r>
              <a:rPr lang="en-US"/>
              <a:t>Click to edit Master title style</a:t>
            </a:r>
          </a:p>
        </p:txBody>
      </p:sp>
      <p:sp>
        <p:nvSpPr>
          <p:cNvPr id="3" name="Subtitle 2">
            <a:extLst>
              <a:ext uri="{FF2B5EF4-FFF2-40B4-BE49-F238E27FC236}">
                <a16:creationId xmlns:a16="http://schemas.microsoft.com/office/drawing/2014/main" id="{73B38889-61C6-C143-9B9B-D54DD38CC47E}"/>
              </a:ext>
            </a:extLst>
          </p:cNvPr>
          <p:cNvSpPr>
            <a:spLocks noGrp="1"/>
          </p:cNvSpPr>
          <p:nvPr>
            <p:ph type="subTitle" idx="1"/>
          </p:nvPr>
        </p:nvSpPr>
        <p:spPr>
          <a:xfrm>
            <a:off x="1524000" y="3602038"/>
            <a:ext cx="9144000" cy="1655762"/>
          </a:xfrm>
        </p:spPr>
        <p:txBody>
          <a:bodyPr/>
          <a:lstStyle>
            <a:lvl1pPr marL="0" indent="0" algn="ctr">
              <a:buNone/>
              <a:defRPr sz="2400">
                <a:solidFill>
                  <a:srgbClr val="005EB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8AA8A809-72BB-6A4C-BDD7-27BDF4033C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4/7/2026</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a:extLst>
              <a:ext uri="{FF2B5EF4-FFF2-40B4-BE49-F238E27FC236}">
                <a16:creationId xmlns:a16="http://schemas.microsoft.com/office/drawing/2014/main" id="{71045620-D837-6342-8AFA-A98042583F3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a:extLst>
              <a:ext uri="{FF2B5EF4-FFF2-40B4-BE49-F238E27FC236}">
                <a16:creationId xmlns:a16="http://schemas.microsoft.com/office/drawing/2014/main" id="{3D95D53A-4724-3044-80B0-8777976A7EA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3126975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9F9CC-D427-2844-A43A-F5D06E826A07}"/>
              </a:ext>
            </a:extLst>
          </p:cNvPr>
          <p:cNvSpPr>
            <a:spLocks noGrp="1"/>
          </p:cNvSpPr>
          <p:nvPr>
            <p:ph type="title"/>
          </p:nvPr>
        </p:nvSpPr>
        <p:spPr>
          <a:xfrm>
            <a:off x="831850" y="1709738"/>
            <a:ext cx="10515600" cy="2852737"/>
          </a:xfrm>
        </p:spPr>
        <p:txBody>
          <a:bodyPr anchor="b"/>
          <a:lstStyle>
            <a:lvl1pPr>
              <a:defRPr sz="6000">
                <a:solidFill>
                  <a:srgbClr val="00285F"/>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2D517C7C-1BBF-ED49-B962-257AFEB5BFBC}"/>
              </a:ext>
            </a:extLst>
          </p:cNvPr>
          <p:cNvSpPr>
            <a:spLocks noGrp="1"/>
          </p:cNvSpPr>
          <p:nvPr>
            <p:ph type="body" idx="1"/>
          </p:nvPr>
        </p:nvSpPr>
        <p:spPr>
          <a:xfrm>
            <a:off x="831850" y="4589463"/>
            <a:ext cx="10515600" cy="1500187"/>
          </a:xfrm>
        </p:spPr>
        <p:txBody>
          <a:bodyPr/>
          <a:lstStyle>
            <a:lvl1pPr marL="0" indent="0">
              <a:buNone/>
              <a:defRPr sz="2400">
                <a:solidFill>
                  <a:srgbClr val="005E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319DEB6D-03E1-BB47-A9D4-56DD1D549FE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4/7/2026</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a:extLst>
              <a:ext uri="{FF2B5EF4-FFF2-40B4-BE49-F238E27FC236}">
                <a16:creationId xmlns:a16="http://schemas.microsoft.com/office/drawing/2014/main" id="{18BAFF51-C6BA-054C-8B4E-AFA86D565DC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a:extLst>
              <a:ext uri="{FF2B5EF4-FFF2-40B4-BE49-F238E27FC236}">
                <a16:creationId xmlns:a16="http://schemas.microsoft.com/office/drawing/2014/main" id="{3BEE0290-A477-8840-8BF5-ED9A8359D1F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135689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1DC2F-16DC-9849-8C4E-F6A72417CC80}"/>
              </a:ext>
            </a:extLst>
          </p:cNvPr>
          <p:cNvSpPr>
            <a:spLocks noGrp="1"/>
          </p:cNvSpPr>
          <p:nvPr>
            <p:ph type="title"/>
          </p:nvPr>
        </p:nvSpPr>
        <p:spPr>
          <a:xfrm>
            <a:off x="839788" y="365125"/>
            <a:ext cx="10515600" cy="1325563"/>
          </a:xfrm>
        </p:spPr>
        <p:txBody>
          <a:bodyPr/>
          <a:lstStyle>
            <a:lvl1pPr>
              <a:defRPr>
                <a:solidFill>
                  <a:srgbClr val="00285F"/>
                </a:solidFill>
              </a:defRPr>
            </a:lvl1pPr>
          </a:lstStyle>
          <a:p>
            <a:r>
              <a:rPr lang="en-US"/>
              <a:t>Click to edit Master title style</a:t>
            </a:r>
          </a:p>
        </p:txBody>
      </p:sp>
      <p:sp>
        <p:nvSpPr>
          <p:cNvPr id="3" name="Text Placeholder 2">
            <a:extLst>
              <a:ext uri="{FF2B5EF4-FFF2-40B4-BE49-F238E27FC236}">
                <a16:creationId xmlns:a16="http://schemas.microsoft.com/office/drawing/2014/main" id="{B7C87291-F46F-1C40-90F4-03715E3C518D}"/>
              </a:ext>
            </a:extLst>
          </p:cNvPr>
          <p:cNvSpPr>
            <a:spLocks noGrp="1"/>
          </p:cNvSpPr>
          <p:nvPr>
            <p:ph type="body" idx="1"/>
          </p:nvPr>
        </p:nvSpPr>
        <p:spPr>
          <a:xfrm>
            <a:off x="839788" y="1681163"/>
            <a:ext cx="5157787"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D4BBCC3-BD59-FA4B-89D0-FF22303546BE}"/>
              </a:ext>
            </a:extLst>
          </p:cNvPr>
          <p:cNvSpPr>
            <a:spLocks noGrp="1"/>
          </p:cNvSpPr>
          <p:nvPr>
            <p:ph sz="half" idx="2"/>
          </p:nvPr>
        </p:nvSpPr>
        <p:spPr>
          <a:xfrm>
            <a:off x="839788" y="2505075"/>
            <a:ext cx="5157787"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66DFF7-833F-694B-AC21-AEA23C3517DD}"/>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095D532-45C8-DD4A-A976-809BED149B9F}"/>
              </a:ext>
            </a:extLst>
          </p:cNvPr>
          <p:cNvSpPr>
            <a:spLocks noGrp="1"/>
          </p:cNvSpPr>
          <p:nvPr>
            <p:ph sz="quarter" idx="4"/>
          </p:nvPr>
        </p:nvSpPr>
        <p:spPr>
          <a:xfrm>
            <a:off x="6172200" y="2505075"/>
            <a:ext cx="5183188"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65145F-56F0-D24E-AA16-9291EABA592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4/7/2026</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8" name="Footer Placeholder 7">
            <a:extLst>
              <a:ext uri="{FF2B5EF4-FFF2-40B4-BE49-F238E27FC236}">
                <a16:creationId xmlns:a16="http://schemas.microsoft.com/office/drawing/2014/main" id="{AB22771F-368A-2E46-B616-025B190951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9" name="Slide Number Placeholder 8">
            <a:extLst>
              <a:ext uri="{FF2B5EF4-FFF2-40B4-BE49-F238E27FC236}">
                <a16:creationId xmlns:a16="http://schemas.microsoft.com/office/drawing/2014/main" id="{126175E7-72CE-984E-A2B5-B162C1DA88C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40178655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775B8-83AD-3547-B61E-5691E15F14E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4/7/2026</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3" name="Footer Placeholder 2">
            <a:extLst>
              <a:ext uri="{FF2B5EF4-FFF2-40B4-BE49-F238E27FC236}">
                <a16:creationId xmlns:a16="http://schemas.microsoft.com/office/drawing/2014/main" id="{EB33A337-1C26-CE44-880F-3F77E416B9A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4" name="Slide Number Placeholder 3">
            <a:extLst>
              <a:ext uri="{FF2B5EF4-FFF2-40B4-BE49-F238E27FC236}">
                <a16:creationId xmlns:a16="http://schemas.microsoft.com/office/drawing/2014/main" id="{CE805EDA-110A-3243-9FD1-B7E9CA0CA3C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1770718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5CB40-190B-894C-8C09-1A709FE923F7}"/>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DA373F7-E39F-8840-BF62-BF7ED1B35A41}"/>
              </a:ext>
            </a:extLst>
          </p:cNvPr>
          <p:cNvSpPr>
            <a:spLocks noGrp="1"/>
          </p:cNvSpPr>
          <p:nvPr>
            <p:ph idx="1"/>
          </p:nvPr>
        </p:nvSpPr>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C76090-71C8-FC43-AB11-5DD76127E42D}"/>
              </a:ext>
            </a:extLst>
          </p:cNvPr>
          <p:cNvSpPr>
            <a:spLocks noGrp="1"/>
          </p:cNvSpPr>
          <p:nvPr>
            <p:ph type="dt" sz="half" idx="10"/>
          </p:nvPr>
        </p:nvSpPr>
        <p:spPr/>
        <p:txBody>
          <a:bodyPr/>
          <a:lstStyle/>
          <a:p>
            <a:fld id="{09397938-6F94-FE4D-AC9C-0EF081E14D2C}" type="datetimeFigureOut">
              <a:rPr lang="en-US" smtClean="0"/>
              <a:t>4/7/2026</a:t>
            </a:fld>
            <a:endParaRPr lang="en-US"/>
          </a:p>
        </p:txBody>
      </p:sp>
      <p:sp>
        <p:nvSpPr>
          <p:cNvPr id="5" name="Footer Placeholder 4">
            <a:extLst>
              <a:ext uri="{FF2B5EF4-FFF2-40B4-BE49-F238E27FC236}">
                <a16:creationId xmlns:a16="http://schemas.microsoft.com/office/drawing/2014/main" id="{E3547CBE-BC06-4247-88E9-414E760815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32750E-073F-0D4E-8A57-5BA9F40DA9B4}"/>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0932346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2B15A-E798-F04E-94A8-7CEE7E056C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2A2E6C-B1AC-9C42-97C6-94DD7239173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34F1FA-2AAD-2F49-838F-B1249B62C4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14D01C-2C1A-B246-979D-24AE4A3DE6F1}"/>
              </a:ext>
            </a:extLst>
          </p:cNvPr>
          <p:cNvSpPr>
            <a:spLocks noGrp="1"/>
          </p:cNvSpPr>
          <p:nvPr>
            <p:ph type="dt" sz="half" idx="10"/>
          </p:nvPr>
        </p:nvSpPr>
        <p:spPr/>
        <p:txBody>
          <a:bodyPr/>
          <a:lstStyle/>
          <a:p>
            <a:fld id="{EE4A10C7-655A-9F47-9BEF-563FD923B895}" type="datetimeFigureOut">
              <a:rPr lang="en-US" smtClean="0"/>
              <a:t>4/7/2026</a:t>
            </a:fld>
            <a:endParaRPr lang="en-US"/>
          </a:p>
        </p:txBody>
      </p:sp>
      <p:sp>
        <p:nvSpPr>
          <p:cNvPr id="6" name="Footer Placeholder 5">
            <a:extLst>
              <a:ext uri="{FF2B5EF4-FFF2-40B4-BE49-F238E27FC236}">
                <a16:creationId xmlns:a16="http://schemas.microsoft.com/office/drawing/2014/main" id="{0126C028-7CBD-CB4B-AE1E-16E054760D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C4E0EA-F398-7049-99B2-63E446AC7BCA}"/>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2883828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9F9CC-D427-2844-A43A-F5D06E826A07}"/>
              </a:ext>
            </a:extLst>
          </p:cNvPr>
          <p:cNvSpPr>
            <a:spLocks noGrp="1"/>
          </p:cNvSpPr>
          <p:nvPr>
            <p:ph type="title"/>
          </p:nvPr>
        </p:nvSpPr>
        <p:spPr>
          <a:xfrm>
            <a:off x="831850" y="1709738"/>
            <a:ext cx="10515600" cy="2852737"/>
          </a:xfrm>
        </p:spPr>
        <p:txBody>
          <a:bodyPr anchor="b"/>
          <a:lstStyle>
            <a:lvl1pPr>
              <a:defRPr sz="6000">
                <a:solidFill>
                  <a:srgbClr val="00285F"/>
                </a:solidFill>
              </a:defRPr>
            </a:lvl1pPr>
          </a:lstStyle>
          <a:p>
            <a:r>
              <a:rPr lang="en-US"/>
              <a:t>Click to edit Master title style</a:t>
            </a:r>
          </a:p>
        </p:txBody>
      </p:sp>
      <p:sp>
        <p:nvSpPr>
          <p:cNvPr id="3" name="Text Placeholder 2">
            <a:extLst>
              <a:ext uri="{FF2B5EF4-FFF2-40B4-BE49-F238E27FC236}">
                <a16:creationId xmlns:a16="http://schemas.microsoft.com/office/drawing/2014/main" id="{2D517C7C-1BBF-ED49-B962-257AFEB5BFBC}"/>
              </a:ext>
            </a:extLst>
          </p:cNvPr>
          <p:cNvSpPr>
            <a:spLocks noGrp="1"/>
          </p:cNvSpPr>
          <p:nvPr>
            <p:ph type="body" idx="1"/>
          </p:nvPr>
        </p:nvSpPr>
        <p:spPr>
          <a:xfrm>
            <a:off x="831850" y="4589463"/>
            <a:ext cx="10515600" cy="1500187"/>
          </a:xfrm>
        </p:spPr>
        <p:txBody>
          <a:bodyPr/>
          <a:lstStyle>
            <a:lvl1pPr marL="0" indent="0">
              <a:buNone/>
              <a:defRPr sz="2400">
                <a:solidFill>
                  <a:srgbClr val="005E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19DEB6D-03E1-BB47-A9D4-56DD1D549FE3}"/>
              </a:ext>
            </a:extLst>
          </p:cNvPr>
          <p:cNvSpPr>
            <a:spLocks noGrp="1"/>
          </p:cNvSpPr>
          <p:nvPr>
            <p:ph type="dt" sz="half" idx="10"/>
          </p:nvPr>
        </p:nvSpPr>
        <p:spPr/>
        <p:txBody>
          <a:bodyPr/>
          <a:lstStyle/>
          <a:p>
            <a:fld id="{48C11B7B-7F28-774B-B97B-F274D4B9380A}" type="datetimeFigureOut">
              <a:rPr lang="en-US" smtClean="0"/>
              <a:t>4/7/2026</a:t>
            </a:fld>
            <a:endParaRPr lang="en-US"/>
          </a:p>
        </p:txBody>
      </p:sp>
      <p:sp>
        <p:nvSpPr>
          <p:cNvPr id="5" name="Footer Placeholder 4">
            <a:extLst>
              <a:ext uri="{FF2B5EF4-FFF2-40B4-BE49-F238E27FC236}">
                <a16:creationId xmlns:a16="http://schemas.microsoft.com/office/drawing/2014/main" id="{18BAFF51-C6BA-054C-8B4E-AFA86D565D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EE0290-A477-8840-8BF5-ED9A8359D1F4}"/>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207824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1DC2F-16DC-9849-8C4E-F6A72417CC80}"/>
              </a:ext>
            </a:extLst>
          </p:cNvPr>
          <p:cNvSpPr>
            <a:spLocks noGrp="1"/>
          </p:cNvSpPr>
          <p:nvPr>
            <p:ph type="title"/>
          </p:nvPr>
        </p:nvSpPr>
        <p:spPr>
          <a:xfrm>
            <a:off x="839788" y="365125"/>
            <a:ext cx="10515600" cy="1325563"/>
          </a:xfrm>
        </p:spPr>
        <p:txBody>
          <a:bodyPr/>
          <a:lstStyle>
            <a:lvl1pPr>
              <a:defRPr>
                <a:solidFill>
                  <a:srgbClr val="00285F"/>
                </a:solidFill>
              </a:defRPr>
            </a:lvl1pPr>
          </a:lstStyle>
          <a:p>
            <a:r>
              <a:rPr lang="en-US"/>
              <a:t>Click to edit Master title style</a:t>
            </a:r>
          </a:p>
        </p:txBody>
      </p:sp>
      <p:sp>
        <p:nvSpPr>
          <p:cNvPr id="3" name="Text Placeholder 2">
            <a:extLst>
              <a:ext uri="{FF2B5EF4-FFF2-40B4-BE49-F238E27FC236}">
                <a16:creationId xmlns:a16="http://schemas.microsoft.com/office/drawing/2014/main" id="{B7C87291-F46F-1C40-90F4-03715E3C518D}"/>
              </a:ext>
            </a:extLst>
          </p:cNvPr>
          <p:cNvSpPr>
            <a:spLocks noGrp="1"/>
          </p:cNvSpPr>
          <p:nvPr>
            <p:ph type="body" idx="1"/>
          </p:nvPr>
        </p:nvSpPr>
        <p:spPr>
          <a:xfrm>
            <a:off x="839788" y="1681163"/>
            <a:ext cx="5157787"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D4BBCC3-BD59-FA4B-89D0-FF22303546BE}"/>
              </a:ext>
            </a:extLst>
          </p:cNvPr>
          <p:cNvSpPr>
            <a:spLocks noGrp="1"/>
          </p:cNvSpPr>
          <p:nvPr>
            <p:ph sz="half" idx="2"/>
          </p:nvPr>
        </p:nvSpPr>
        <p:spPr>
          <a:xfrm>
            <a:off x="839788" y="2505075"/>
            <a:ext cx="5157787"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66DFF7-833F-694B-AC21-AEA23C3517DD}"/>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095D532-45C8-DD4A-A976-809BED149B9F}"/>
              </a:ext>
            </a:extLst>
          </p:cNvPr>
          <p:cNvSpPr>
            <a:spLocks noGrp="1"/>
          </p:cNvSpPr>
          <p:nvPr>
            <p:ph sz="quarter" idx="4"/>
          </p:nvPr>
        </p:nvSpPr>
        <p:spPr>
          <a:xfrm>
            <a:off x="6172200" y="2505075"/>
            <a:ext cx="5183188"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65145F-56F0-D24E-AA16-9291EABA5925}"/>
              </a:ext>
            </a:extLst>
          </p:cNvPr>
          <p:cNvSpPr>
            <a:spLocks noGrp="1"/>
          </p:cNvSpPr>
          <p:nvPr>
            <p:ph type="dt" sz="half" idx="10"/>
          </p:nvPr>
        </p:nvSpPr>
        <p:spPr/>
        <p:txBody>
          <a:bodyPr/>
          <a:lstStyle/>
          <a:p>
            <a:fld id="{48C11B7B-7F28-774B-B97B-F274D4B9380A}" type="datetimeFigureOut">
              <a:rPr lang="en-US" smtClean="0"/>
              <a:t>4/7/2026</a:t>
            </a:fld>
            <a:endParaRPr lang="en-US"/>
          </a:p>
        </p:txBody>
      </p:sp>
      <p:sp>
        <p:nvSpPr>
          <p:cNvPr id="8" name="Footer Placeholder 7">
            <a:extLst>
              <a:ext uri="{FF2B5EF4-FFF2-40B4-BE49-F238E27FC236}">
                <a16:creationId xmlns:a16="http://schemas.microsoft.com/office/drawing/2014/main" id="{AB22771F-368A-2E46-B616-025B190951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26175E7-72CE-984E-A2B5-B162C1DA88CB}"/>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1421893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775B8-83AD-3547-B61E-5691E15F14E1}"/>
              </a:ext>
            </a:extLst>
          </p:cNvPr>
          <p:cNvSpPr>
            <a:spLocks noGrp="1"/>
          </p:cNvSpPr>
          <p:nvPr>
            <p:ph type="dt" sz="half" idx="10"/>
          </p:nvPr>
        </p:nvSpPr>
        <p:spPr/>
        <p:txBody>
          <a:bodyPr/>
          <a:lstStyle/>
          <a:p>
            <a:fld id="{48C11B7B-7F28-774B-B97B-F274D4B9380A}" type="datetimeFigureOut">
              <a:rPr lang="en-US" smtClean="0"/>
              <a:t>4/7/2026</a:t>
            </a:fld>
            <a:endParaRPr lang="en-US"/>
          </a:p>
        </p:txBody>
      </p:sp>
      <p:sp>
        <p:nvSpPr>
          <p:cNvPr id="3" name="Footer Placeholder 2">
            <a:extLst>
              <a:ext uri="{FF2B5EF4-FFF2-40B4-BE49-F238E27FC236}">
                <a16:creationId xmlns:a16="http://schemas.microsoft.com/office/drawing/2014/main" id="{EB33A337-1C26-CE44-880F-3F77E416B9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805EDA-110A-3243-9FD1-B7E9CA0CA3C1}"/>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828636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47A3F-EBEB-6447-99E6-7FDF851505B4}"/>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73B38889-61C6-C143-9B9B-D54DD38CC47E}"/>
              </a:ext>
            </a:extLst>
          </p:cNvPr>
          <p:cNvSpPr>
            <a:spLocks noGrp="1"/>
          </p:cNvSpPr>
          <p:nvPr>
            <p:ph type="subTitle" idx="1"/>
          </p:nvPr>
        </p:nvSpPr>
        <p:spPr>
          <a:xfrm>
            <a:off x="1524000" y="3602038"/>
            <a:ext cx="9144000" cy="1655762"/>
          </a:xfrm>
        </p:spPr>
        <p:txBody>
          <a:bodyPr/>
          <a:lstStyle>
            <a:lvl1pPr marL="0" indent="0" algn="ctr">
              <a:buNone/>
              <a:defRPr sz="2400">
                <a:solidFill>
                  <a:schemeClr val="bg1">
                    <a:lumMod val="8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AA8A809-72BB-6A4C-BDD7-27BDF4033C7C}"/>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4/7/2026</a:t>
            </a:fld>
            <a:endParaRPr lang="en-US"/>
          </a:p>
        </p:txBody>
      </p:sp>
      <p:sp>
        <p:nvSpPr>
          <p:cNvPr id="5" name="Footer Placeholder 4">
            <a:extLst>
              <a:ext uri="{FF2B5EF4-FFF2-40B4-BE49-F238E27FC236}">
                <a16:creationId xmlns:a16="http://schemas.microsoft.com/office/drawing/2014/main" id="{71045620-D837-6342-8AFA-A98042583F36}"/>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3D95D53A-4724-3044-80B0-8777976A7EAB}"/>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16083733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2.jpe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3.jpe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heme" Target="../theme/theme3.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4.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5.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5.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6.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image" Target="../media/image6.jpeg"/><Relationship Id="rId5" Type="http://schemas.openxmlformats.org/officeDocument/2006/relationships/theme" Target="../theme/theme7.xml"/><Relationship Id="rId4" Type="http://schemas.openxmlformats.org/officeDocument/2006/relationships/slideLayout" Target="../slideLayouts/slideLayout50.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53.xml"/><Relationship Id="rId7" Type="http://schemas.openxmlformats.org/officeDocument/2006/relationships/theme" Target="../theme/theme8.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5" Type="http://schemas.openxmlformats.org/officeDocument/2006/relationships/slideLayout" Target="../slideLayouts/slideLayout55.xml"/><Relationship Id="rId4"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242135-9787-4F4C-A9C7-74BF811C58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954E03-6173-CA4E-92D7-EFB9BDC00C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D806E-B03D-D945-8C2E-9BDD5E9713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C11B7B-7F28-774B-B97B-F274D4B9380A}" type="datetimeFigureOut">
              <a:rPr lang="en-US" smtClean="0"/>
              <a:t>4/7/2026</a:t>
            </a:fld>
            <a:endParaRPr lang="en-US"/>
          </a:p>
        </p:txBody>
      </p:sp>
      <p:sp>
        <p:nvSpPr>
          <p:cNvPr id="5" name="Footer Placeholder 4">
            <a:extLst>
              <a:ext uri="{FF2B5EF4-FFF2-40B4-BE49-F238E27FC236}">
                <a16:creationId xmlns:a16="http://schemas.microsoft.com/office/drawing/2014/main" id="{3A1B84A8-D010-B649-A415-255478C175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CF9D70-5D94-884C-BBB7-BDCD45826C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A562D6-9A91-1642-8BC0-23A3CC1E645B}" type="slidenum">
              <a:rPr lang="en-US" smtClean="0"/>
              <a:t>‹#›</a:t>
            </a:fld>
            <a:endParaRPr lang="en-US"/>
          </a:p>
        </p:txBody>
      </p:sp>
      <p:pic>
        <p:nvPicPr>
          <p:cNvPr id="7" name="Picture 6">
            <a:extLst>
              <a:ext uri="{FF2B5EF4-FFF2-40B4-BE49-F238E27FC236}">
                <a16:creationId xmlns:a16="http://schemas.microsoft.com/office/drawing/2014/main" id="{659945E2-19EE-4847-ABF9-52869E65A6FC}"/>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0" y="-2032"/>
            <a:ext cx="12192000" cy="6860031"/>
          </a:xfrm>
          <a:prstGeom prst="rect">
            <a:avLst/>
          </a:prstGeom>
        </p:spPr>
      </p:pic>
    </p:spTree>
    <p:extLst>
      <p:ext uri="{BB962C8B-B14F-4D97-AF65-F5344CB8AC3E}">
        <p14:creationId xmlns:p14="http://schemas.microsoft.com/office/powerpoint/2010/main" val="1098791166"/>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242135-9787-4F4C-A9C7-74BF811C58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954E03-6173-CA4E-92D7-EFB9BDC00C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D806E-B03D-D945-8C2E-9BDD5E9713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C11B7B-7F28-774B-B97B-F274D4B9380A}" type="datetimeFigureOut">
              <a:rPr lang="en-US" smtClean="0"/>
              <a:t>4/7/2026</a:t>
            </a:fld>
            <a:endParaRPr lang="en-US"/>
          </a:p>
        </p:txBody>
      </p:sp>
      <p:sp>
        <p:nvSpPr>
          <p:cNvPr id="5" name="Footer Placeholder 4">
            <a:extLst>
              <a:ext uri="{FF2B5EF4-FFF2-40B4-BE49-F238E27FC236}">
                <a16:creationId xmlns:a16="http://schemas.microsoft.com/office/drawing/2014/main" id="{3A1B84A8-D010-B649-A415-255478C175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CF9D70-5D94-884C-BBB7-BDCD45826C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A562D6-9A91-1642-8BC0-23A3CC1E645B}" type="slidenum">
              <a:rPr lang="en-US" smtClean="0"/>
              <a:t>‹#›</a:t>
            </a:fld>
            <a:endParaRPr lang="en-US"/>
          </a:p>
        </p:txBody>
      </p:sp>
      <p:pic>
        <p:nvPicPr>
          <p:cNvPr id="7" name="Picture 6">
            <a:extLst>
              <a:ext uri="{FF2B5EF4-FFF2-40B4-BE49-F238E27FC236}">
                <a16:creationId xmlns:a16="http://schemas.microsoft.com/office/drawing/2014/main" id="{659945E2-19EE-4847-ABF9-52869E65A6FC}"/>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0" y="-2032"/>
            <a:ext cx="12191999" cy="6860031"/>
          </a:xfrm>
          <a:prstGeom prst="rect">
            <a:avLst/>
          </a:prstGeom>
        </p:spPr>
      </p:pic>
    </p:spTree>
    <p:extLst>
      <p:ext uri="{BB962C8B-B14F-4D97-AF65-F5344CB8AC3E}">
        <p14:creationId xmlns:p14="http://schemas.microsoft.com/office/powerpoint/2010/main" val="1568061315"/>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242135-9787-4F4C-A9C7-74BF811C58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954E03-6173-CA4E-92D7-EFB9BDC00C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D806E-B03D-D945-8C2E-9BDD5E9713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C11B7B-7F28-774B-B97B-F274D4B9380A}" type="datetimeFigureOut">
              <a:rPr lang="en-US" smtClean="0"/>
              <a:t>4/7/2026</a:t>
            </a:fld>
            <a:endParaRPr lang="en-US"/>
          </a:p>
        </p:txBody>
      </p:sp>
      <p:sp>
        <p:nvSpPr>
          <p:cNvPr id="5" name="Footer Placeholder 4">
            <a:extLst>
              <a:ext uri="{FF2B5EF4-FFF2-40B4-BE49-F238E27FC236}">
                <a16:creationId xmlns:a16="http://schemas.microsoft.com/office/drawing/2014/main" id="{3A1B84A8-D010-B649-A415-255478C175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CF9D70-5D94-884C-BBB7-BDCD45826C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A562D6-9A91-1642-8BC0-23A3CC1E645B}" type="slidenum">
              <a:rPr lang="en-US" smtClean="0"/>
              <a:t>‹#›</a:t>
            </a:fld>
            <a:endParaRPr lang="en-US"/>
          </a:p>
        </p:txBody>
      </p:sp>
      <p:pic>
        <p:nvPicPr>
          <p:cNvPr id="7" name="Picture 6">
            <a:extLst>
              <a:ext uri="{FF2B5EF4-FFF2-40B4-BE49-F238E27FC236}">
                <a16:creationId xmlns:a16="http://schemas.microsoft.com/office/drawing/2014/main" id="{659945E2-19EE-4847-ABF9-52869E65A6FC}"/>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0" y="-2032"/>
            <a:ext cx="12192000" cy="6860032"/>
          </a:xfrm>
          <a:prstGeom prst="rect">
            <a:avLst/>
          </a:prstGeom>
        </p:spPr>
      </p:pic>
    </p:spTree>
    <p:extLst>
      <p:ext uri="{BB962C8B-B14F-4D97-AF65-F5344CB8AC3E}">
        <p14:creationId xmlns:p14="http://schemas.microsoft.com/office/powerpoint/2010/main" val="7081748"/>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886"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DE0D55-3231-3A45-9A7A-C7ABDA5BAA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443E34-3BF3-AF4E-9F3D-D7EF70AFBC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3778B5-74A2-F644-8D34-53D87A3A7B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397938-6F94-FE4D-AC9C-0EF081E14D2C}" type="datetimeFigureOut">
              <a:rPr lang="en-US" smtClean="0"/>
              <a:t>4/7/2026</a:t>
            </a:fld>
            <a:endParaRPr lang="en-US"/>
          </a:p>
        </p:txBody>
      </p:sp>
      <p:sp>
        <p:nvSpPr>
          <p:cNvPr id="5" name="Footer Placeholder 4">
            <a:extLst>
              <a:ext uri="{FF2B5EF4-FFF2-40B4-BE49-F238E27FC236}">
                <a16:creationId xmlns:a16="http://schemas.microsoft.com/office/drawing/2014/main" id="{7DE5D52D-D744-5C48-9B3B-F6D16EFDE0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FAC6DC7-9795-C642-BC50-A134437A8D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8F00E9-56F3-F04D-AAF6-31BE0108D396}" type="slidenum">
              <a:rPr lang="en-US" smtClean="0"/>
              <a:t>‹#›</a:t>
            </a:fld>
            <a:endParaRPr lang="en-US"/>
          </a:p>
        </p:txBody>
      </p:sp>
      <p:pic>
        <p:nvPicPr>
          <p:cNvPr id="8" name="Picture 7">
            <a:extLst>
              <a:ext uri="{FF2B5EF4-FFF2-40B4-BE49-F238E27FC236}">
                <a16:creationId xmlns:a16="http://schemas.microsoft.com/office/drawing/2014/main" id="{B628AF39-AF61-EB40-A9AD-E08F6D167E84}"/>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0" y="-2032"/>
            <a:ext cx="12192000" cy="6860031"/>
          </a:xfrm>
          <a:prstGeom prst="rect">
            <a:avLst/>
          </a:prstGeom>
        </p:spPr>
      </p:pic>
    </p:spTree>
    <p:extLst>
      <p:ext uri="{BB962C8B-B14F-4D97-AF65-F5344CB8AC3E}">
        <p14:creationId xmlns:p14="http://schemas.microsoft.com/office/powerpoint/2010/main" val="2007438403"/>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DE0D55-3231-3A45-9A7A-C7ABDA5BAA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443E34-3BF3-AF4E-9F3D-D7EF70AFBC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3778B5-74A2-F644-8D34-53D87A3A7B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397938-6F94-FE4D-AC9C-0EF081E14D2C}" type="datetimeFigureOut">
              <a:rPr lang="en-US" smtClean="0"/>
              <a:t>4/7/2026</a:t>
            </a:fld>
            <a:endParaRPr lang="en-US"/>
          </a:p>
        </p:txBody>
      </p:sp>
      <p:sp>
        <p:nvSpPr>
          <p:cNvPr id="5" name="Footer Placeholder 4">
            <a:extLst>
              <a:ext uri="{FF2B5EF4-FFF2-40B4-BE49-F238E27FC236}">
                <a16:creationId xmlns:a16="http://schemas.microsoft.com/office/drawing/2014/main" id="{7DE5D52D-D744-5C48-9B3B-F6D16EFDE0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FAC6DC7-9795-C642-BC50-A134437A8D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8F00E9-56F3-F04D-AAF6-31BE0108D396}" type="slidenum">
              <a:rPr lang="en-US" smtClean="0"/>
              <a:t>‹#›</a:t>
            </a:fld>
            <a:endParaRPr lang="en-US"/>
          </a:p>
        </p:txBody>
      </p:sp>
      <p:pic>
        <p:nvPicPr>
          <p:cNvPr id="8" name="Picture 7">
            <a:extLst>
              <a:ext uri="{FF2B5EF4-FFF2-40B4-BE49-F238E27FC236}">
                <a16:creationId xmlns:a16="http://schemas.microsoft.com/office/drawing/2014/main" id="{B628AF39-AF61-EB40-A9AD-E08F6D167E84}"/>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0" y="-2032"/>
            <a:ext cx="12191999" cy="6860032"/>
          </a:xfrm>
          <a:prstGeom prst="rect">
            <a:avLst/>
          </a:prstGeom>
        </p:spPr>
      </p:pic>
    </p:spTree>
    <p:extLst>
      <p:ext uri="{BB962C8B-B14F-4D97-AF65-F5344CB8AC3E}">
        <p14:creationId xmlns:p14="http://schemas.microsoft.com/office/powerpoint/2010/main" val="3452402363"/>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E57E9F-764D-604F-986D-831FEE4B2E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36EE782-E2A3-064E-9BCF-180DE2A11B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604321-7511-A74D-9149-90BCF360BF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A10C7-655A-9F47-9BEF-563FD923B895}" type="datetimeFigureOut">
              <a:rPr lang="en-US" smtClean="0"/>
              <a:t>4/7/2026</a:t>
            </a:fld>
            <a:endParaRPr lang="en-US"/>
          </a:p>
        </p:txBody>
      </p:sp>
      <p:sp>
        <p:nvSpPr>
          <p:cNvPr id="5" name="Footer Placeholder 4">
            <a:extLst>
              <a:ext uri="{FF2B5EF4-FFF2-40B4-BE49-F238E27FC236}">
                <a16:creationId xmlns:a16="http://schemas.microsoft.com/office/drawing/2014/main" id="{7143AE53-21F9-0149-9D9C-B0E6193A47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2FC5E15-5029-864D-9869-C7C93A099A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5B0408-D929-644D-B72B-61270E266C89}" type="slidenum">
              <a:rPr lang="en-US" smtClean="0"/>
              <a:t>‹#›</a:t>
            </a:fld>
            <a:endParaRPr lang="en-US"/>
          </a:p>
        </p:txBody>
      </p:sp>
    </p:spTree>
    <p:extLst>
      <p:ext uri="{BB962C8B-B14F-4D97-AF65-F5344CB8AC3E}">
        <p14:creationId xmlns:p14="http://schemas.microsoft.com/office/powerpoint/2010/main" val="198135099"/>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l" defTabSz="914400" rtl="0" eaLnBrk="1" latinLnBrk="0" hangingPunct="1">
        <a:lnSpc>
          <a:spcPct val="90000"/>
        </a:lnSpc>
        <a:spcBef>
          <a:spcPct val="0"/>
        </a:spcBef>
        <a:buNone/>
        <a:defRPr sz="4400" kern="1200">
          <a:solidFill>
            <a:srgbClr val="00285F"/>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85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85F"/>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85F"/>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85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85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242135-9787-4F4C-A9C7-74BF811C58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954E03-6173-CA4E-92D7-EFB9BDC00C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D806E-B03D-D945-8C2E-9BDD5E9713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C11B7B-7F28-774B-B97B-F274D4B9380A}" type="datetimeFigureOut">
              <a:rPr lang="en-US" smtClean="0"/>
              <a:t>4/7/2026</a:t>
            </a:fld>
            <a:endParaRPr lang="en-US"/>
          </a:p>
        </p:txBody>
      </p:sp>
      <p:sp>
        <p:nvSpPr>
          <p:cNvPr id="5" name="Footer Placeholder 4">
            <a:extLst>
              <a:ext uri="{FF2B5EF4-FFF2-40B4-BE49-F238E27FC236}">
                <a16:creationId xmlns:a16="http://schemas.microsoft.com/office/drawing/2014/main" id="{3A1B84A8-D010-B649-A415-255478C175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CF9D70-5D94-884C-BBB7-BDCD45826C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A562D6-9A91-1642-8BC0-23A3CC1E645B}" type="slidenum">
              <a:rPr lang="en-US" smtClean="0"/>
              <a:t>‹#›</a:t>
            </a:fld>
            <a:endParaRPr lang="en-US"/>
          </a:p>
        </p:txBody>
      </p:sp>
      <p:pic>
        <p:nvPicPr>
          <p:cNvPr id="7" name="Picture 6">
            <a:extLst>
              <a:ext uri="{FF2B5EF4-FFF2-40B4-BE49-F238E27FC236}">
                <a16:creationId xmlns:a16="http://schemas.microsoft.com/office/drawing/2014/main" id="{659945E2-19EE-4847-ABF9-52869E65A6FC}"/>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 y="-2033"/>
            <a:ext cx="12191999" cy="6860031"/>
          </a:xfrm>
          <a:prstGeom prst="rect">
            <a:avLst/>
          </a:prstGeom>
        </p:spPr>
      </p:pic>
    </p:spTree>
    <p:extLst>
      <p:ext uri="{BB962C8B-B14F-4D97-AF65-F5344CB8AC3E}">
        <p14:creationId xmlns:p14="http://schemas.microsoft.com/office/powerpoint/2010/main" val="2660079425"/>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242135-9787-4F4C-A9C7-74BF811C58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954E03-6173-CA4E-92D7-EFB9BDC00C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D806E-B03D-D945-8C2E-9BDD5E9713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4/7/2026</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a:extLst>
              <a:ext uri="{FF2B5EF4-FFF2-40B4-BE49-F238E27FC236}">
                <a16:creationId xmlns:a16="http://schemas.microsoft.com/office/drawing/2014/main" id="{3A1B84A8-D010-B649-A415-255478C175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a:extLst>
              <a:ext uri="{FF2B5EF4-FFF2-40B4-BE49-F238E27FC236}">
                <a16:creationId xmlns:a16="http://schemas.microsoft.com/office/drawing/2014/main" id="{C6CF9D70-5D94-884C-BBB7-BDCD45826C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pic>
        <p:nvPicPr>
          <p:cNvPr id="7" name="Picture 6">
            <a:extLst>
              <a:ext uri="{FF2B5EF4-FFF2-40B4-BE49-F238E27FC236}">
                <a16:creationId xmlns:a16="http://schemas.microsoft.com/office/drawing/2014/main" id="{659945E2-19EE-4847-ABF9-52869E65A6FC}"/>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804" y="-1016"/>
            <a:ext cx="12190195" cy="6859016"/>
          </a:xfrm>
          <a:prstGeom prst="rect">
            <a:avLst/>
          </a:prstGeom>
        </p:spPr>
      </p:pic>
    </p:spTree>
    <p:extLst>
      <p:ext uri="{BB962C8B-B14F-4D97-AF65-F5344CB8AC3E}">
        <p14:creationId xmlns:p14="http://schemas.microsoft.com/office/powerpoint/2010/main" val="872570074"/>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2.xml"/><Relationship Id="rId1" Type="http://schemas.openxmlformats.org/officeDocument/2006/relationships/slideLayout" Target="../slideLayouts/slideLayout4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3.xml"/><Relationship Id="rId1" Type="http://schemas.openxmlformats.org/officeDocument/2006/relationships/slideLayout" Target="../slideLayouts/slideLayout4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4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7.xml"/><Relationship Id="rId1" Type="http://schemas.openxmlformats.org/officeDocument/2006/relationships/slideLayout" Target="../slideLayouts/slideLayout42.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8.xml"/><Relationship Id="rId1" Type="http://schemas.openxmlformats.org/officeDocument/2006/relationships/slideLayout" Target="../slideLayouts/slideLayout42.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9.xml"/><Relationship Id="rId1" Type="http://schemas.openxmlformats.org/officeDocument/2006/relationships/slideLayout" Target="../slideLayouts/slideLayout42.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0.xml"/><Relationship Id="rId1" Type="http://schemas.openxmlformats.org/officeDocument/2006/relationships/slideLayout" Target="../slideLayouts/slideLayout42.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42.xml"/><Relationship Id="rId5" Type="http://schemas.openxmlformats.org/officeDocument/2006/relationships/image" Target="../media/image36.png"/><Relationship Id="rId4" Type="http://schemas.openxmlformats.org/officeDocument/2006/relationships/image" Target="../media/image35.jpg"/></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42.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3.xml"/><Relationship Id="rId1" Type="http://schemas.openxmlformats.org/officeDocument/2006/relationships/slideLayout" Target="../slideLayouts/slideLayout42.xm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43.jpeg"/><Relationship Id="rId5" Type="http://schemas.openxmlformats.org/officeDocument/2006/relationships/image" Target="../media/image42.jpg"/><Relationship Id="rId4" Type="http://schemas.openxmlformats.org/officeDocument/2006/relationships/image" Target="../media/image41.jpg"/></Relationships>
</file>

<file path=ppt/slides/_rels/slide2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6.xml"/><Relationship Id="rId1" Type="http://schemas.openxmlformats.org/officeDocument/2006/relationships/slideLayout" Target="../slideLayouts/slideLayout42.xml"/><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jpg"/></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8.xml"/><Relationship Id="rId1" Type="http://schemas.openxmlformats.org/officeDocument/2006/relationships/slideLayout" Target="../slideLayouts/slideLayout42.xml"/></Relationships>
</file>

<file path=ppt/slides/_rels/slide29.xml.rels><?xml version="1.0" encoding="UTF-8" standalone="yes"?>
<Relationships xmlns="http://schemas.openxmlformats.org/package/2006/relationships"><Relationship Id="rId3" Type="http://schemas.openxmlformats.org/officeDocument/2006/relationships/hyperlink" Target="https://wels.net/faces-of-faith-jett/" TargetMode="External"/><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image" Target="../media/image11.svg"/><Relationship Id="rId4" Type="http://schemas.openxmlformats.org/officeDocument/2006/relationships/image" Target="../media/image51.jp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55.jpg"/></Relationships>
</file>

<file path=ppt/slides/_rels/slide3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hyperlink" Target="https://wels.net/faces-of-faith-sean/" TargetMode="External"/><Relationship Id="rId2" Type="http://schemas.openxmlformats.org/officeDocument/2006/relationships/notesSlide" Target="../notesSlides/notesSlide36.xml"/><Relationship Id="rId1" Type="http://schemas.openxmlformats.org/officeDocument/2006/relationships/slideLayout" Target="../slideLayouts/slideLayout12.xml"/><Relationship Id="rId5" Type="http://schemas.openxmlformats.org/officeDocument/2006/relationships/image" Target="../media/image11.svg"/><Relationship Id="rId4" Type="http://schemas.openxmlformats.org/officeDocument/2006/relationships/image" Target="../media/image58.jp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3" Type="http://schemas.openxmlformats.org/officeDocument/2006/relationships/hyperlink" Target="https://wels.net/faces-of-faith-jill/"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1.svg"/><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5.png"/><Relationship Id="rId7"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 Id="rId9" Type="http://schemas.openxmlformats.org/officeDocument/2006/relationships/image" Target="../media/image21.jpg"/></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20.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20.xml"/><Relationship Id="rId5" Type="http://schemas.openxmlformats.org/officeDocument/2006/relationships/image" Target="../media/image15.png"/><Relationship Id="rId4"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0054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75B5725-0116-5489-3AA7-6107133324F8}"/>
              </a:ext>
            </a:extLst>
          </p:cNvPr>
          <p:cNvSpPr txBox="1"/>
          <p:nvPr/>
        </p:nvSpPr>
        <p:spPr>
          <a:xfrm>
            <a:off x="495300" y="1823197"/>
            <a:ext cx="4305300" cy="3785652"/>
          </a:xfrm>
          <a:prstGeom prst="rect">
            <a:avLst/>
          </a:prstGeom>
          <a:noFill/>
        </p:spPr>
        <p:txBody>
          <a:bodyPr wrap="square" rtlCol="0">
            <a:spAutoFit/>
          </a:bodyPr>
          <a:lstStyle/>
          <a:p>
            <a:r>
              <a:rPr lang="en-US" sz="6000" dirty="0">
                <a:solidFill>
                  <a:schemeClr val="bg1"/>
                </a:solidFill>
              </a:rPr>
              <a:t>Exploratory missions </a:t>
            </a:r>
            <a:br>
              <a:rPr lang="en-US" sz="6000" dirty="0">
                <a:solidFill>
                  <a:schemeClr val="bg1"/>
                </a:solidFill>
              </a:rPr>
            </a:br>
            <a:r>
              <a:rPr lang="en-US" sz="6000" dirty="0">
                <a:solidFill>
                  <a:schemeClr val="bg1"/>
                </a:solidFill>
              </a:rPr>
              <a:t>in your district</a:t>
            </a:r>
          </a:p>
        </p:txBody>
      </p:sp>
      <p:pic>
        <p:nvPicPr>
          <p:cNvPr id="2" name="Picture 1" descr="Text&#10;&#10;Description automatically generated">
            <a:extLst>
              <a:ext uri="{FF2B5EF4-FFF2-40B4-BE49-F238E27FC236}">
                <a16:creationId xmlns:a16="http://schemas.microsoft.com/office/drawing/2014/main" id="{730FB25B-02D4-D671-93B2-95167134875E}"/>
              </a:ext>
            </a:extLst>
          </p:cNvPr>
          <p:cNvPicPr>
            <a:picLocks noChangeAspect="1"/>
          </p:cNvPicPr>
          <p:nvPr/>
        </p:nvPicPr>
        <p:blipFill>
          <a:blip r:embed="rId3"/>
          <a:stretch>
            <a:fillRect/>
          </a:stretch>
        </p:blipFill>
        <p:spPr>
          <a:xfrm>
            <a:off x="0" y="-1"/>
            <a:ext cx="2985386" cy="1403131"/>
          </a:xfrm>
          <a:prstGeom prst="rect">
            <a:avLst/>
          </a:prstGeom>
        </p:spPr>
      </p:pic>
      <p:pic>
        <p:nvPicPr>
          <p:cNvPr id="4" name="Picture 3" descr="Map&#10;&#10;Description automatically generated">
            <a:extLst>
              <a:ext uri="{FF2B5EF4-FFF2-40B4-BE49-F238E27FC236}">
                <a16:creationId xmlns:a16="http://schemas.microsoft.com/office/drawing/2014/main" id="{4491412D-C03E-4075-75CB-6AB3B2333E65}"/>
              </a:ext>
            </a:extLst>
          </p:cNvPr>
          <p:cNvPicPr>
            <a:picLocks noChangeAspect="1"/>
          </p:cNvPicPr>
          <p:nvPr/>
        </p:nvPicPr>
        <p:blipFill rotWithShape="1">
          <a:blip r:embed="rId4"/>
          <a:srcRect l="7551" r="3973"/>
          <a:stretch/>
        </p:blipFill>
        <p:spPr>
          <a:xfrm>
            <a:off x="5249779" y="1150735"/>
            <a:ext cx="6268453" cy="45565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860636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D6843ED7-05AB-CFF7-03C4-FD24172BE760}"/>
              </a:ext>
            </a:extLst>
          </p:cNvPr>
          <p:cNvPicPr>
            <a:picLocks noChangeAspect="1"/>
          </p:cNvPicPr>
          <p:nvPr/>
        </p:nvPicPr>
        <p:blipFill rotWithShape="1">
          <a:blip r:embed="rId3"/>
          <a:srcRect t="9851" r="60169" b="5075"/>
          <a:stretch/>
        </p:blipFill>
        <p:spPr>
          <a:xfrm>
            <a:off x="7323024" y="0"/>
            <a:ext cx="4868976" cy="6858000"/>
          </a:xfrm>
          <a:prstGeom prst="rect">
            <a:avLst/>
          </a:prstGeom>
        </p:spPr>
      </p:pic>
      <p:sp>
        <p:nvSpPr>
          <p:cNvPr id="6" name="TextBox 5">
            <a:extLst>
              <a:ext uri="{FF2B5EF4-FFF2-40B4-BE49-F238E27FC236}">
                <a16:creationId xmlns:a16="http://schemas.microsoft.com/office/drawing/2014/main" id="{41D987C0-9D53-E4C8-A55B-4FBF1F2CEE3F}"/>
              </a:ext>
            </a:extLst>
          </p:cNvPr>
          <p:cNvSpPr txBox="1"/>
          <p:nvPr/>
        </p:nvSpPr>
        <p:spPr>
          <a:xfrm>
            <a:off x="708405" y="1997898"/>
            <a:ext cx="6448927" cy="2062103"/>
          </a:xfrm>
          <a:prstGeom prst="rect">
            <a:avLst/>
          </a:prstGeom>
          <a:noFill/>
        </p:spPr>
        <p:txBody>
          <a:bodyPr wrap="square" rtlCol="0">
            <a:spAutoFit/>
          </a:bodyPr>
          <a:lstStyle/>
          <a:p>
            <a:pPr marL="457200" indent="-457200">
              <a:spcAft>
                <a:spcPts val="1200"/>
              </a:spcAft>
              <a:buFont typeface="Arial" panose="020B0604020202020204" pitchFamily="34" charset="0"/>
              <a:buChar char="•"/>
            </a:pPr>
            <a:r>
              <a:rPr lang="en-US" sz="3600" dirty="0">
                <a:effectLst/>
                <a:latin typeface="+mj-lt"/>
                <a:ea typeface="Calibri" panose="020F0502020204030204" pitchFamily="34" charset="0"/>
                <a:cs typeface="Times New Roman" panose="02020603050405020304" pitchFamily="18" charset="0"/>
              </a:rPr>
              <a:t>Bastrop, Texas</a:t>
            </a:r>
          </a:p>
          <a:p>
            <a:pPr marL="457200" indent="-457200">
              <a:spcAft>
                <a:spcPts val="1200"/>
              </a:spcAft>
              <a:buFont typeface="Arial" panose="020B0604020202020204" pitchFamily="34" charset="0"/>
              <a:buChar char="•"/>
            </a:pPr>
            <a:r>
              <a:rPr lang="en-US" sz="3600" dirty="0">
                <a:latin typeface="+mj-lt"/>
                <a:ea typeface="Calibri" panose="020F0502020204030204" pitchFamily="34" charset="0"/>
                <a:cs typeface="Times New Roman" panose="02020603050405020304" pitchFamily="18" charset="0"/>
              </a:rPr>
              <a:t>Greeneville, Tenn.</a:t>
            </a:r>
          </a:p>
          <a:p>
            <a:pPr marL="457200" indent="-457200">
              <a:spcAft>
                <a:spcPts val="1200"/>
              </a:spcAft>
              <a:buFont typeface="Arial" panose="020B0604020202020204" pitchFamily="34" charset="0"/>
              <a:buChar char="•"/>
            </a:pPr>
            <a:r>
              <a:rPr lang="en-US" sz="3600" dirty="0">
                <a:effectLst/>
                <a:latin typeface="+mj-lt"/>
                <a:ea typeface="Calibri" panose="020F0502020204030204" pitchFamily="34" charset="0"/>
                <a:cs typeface="Times New Roman" panose="02020603050405020304" pitchFamily="18" charset="0"/>
              </a:rPr>
              <a:t>North Marana, Ariz.</a:t>
            </a:r>
          </a:p>
        </p:txBody>
      </p:sp>
      <p:sp>
        <p:nvSpPr>
          <p:cNvPr id="8" name="TextBox 7">
            <a:extLst>
              <a:ext uri="{FF2B5EF4-FFF2-40B4-BE49-F238E27FC236}">
                <a16:creationId xmlns:a16="http://schemas.microsoft.com/office/drawing/2014/main" id="{EEFB4D62-DB09-E00A-4057-D34142956606}"/>
              </a:ext>
            </a:extLst>
          </p:cNvPr>
          <p:cNvSpPr txBox="1"/>
          <p:nvPr/>
        </p:nvSpPr>
        <p:spPr>
          <a:xfrm>
            <a:off x="377025" y="779822"/>
            <a:ext cx="7111688" cy="830997"/>
          </a:xfrm>
          <a:prstGeom prst="rect">
            <a:avLst/>
          </a:prstGeom>
          <a:noFill/>
        </p:spPr>
        <p:txBody>
          <a:bodyPr wrap="square">
            <a:spAutoFit/>
          </a:bodyPr>
          <a:lstStyle/>
          <a:p>
            <a:r>
              <a:rPr lang="en-US" sz="4800" b="1" dirty="0">
                <a:solidFill>
                  <a:srgbClr val="005EB8"/>
                </a:solidFill>
                <a:effectLst>
                  <a:outerShdw blurRad="38100" dist="38100" dir="2700000" algn="tl">
                    <a:srgbClr val="000000">
                      <a:alpha val="43137"/>
                    </a:srgbClr>
                  </a:outerShdw>
                </a:effectLst>
              </a:rPr>
              <a:t>2026 New Starts: </a:t>
            </a:r>
          </a:p>
        </p:txBody>
      </p:sp>
    </p:spTree>
    <p:extLst>
      <p:ext uri="{BB962C8B-B14F-4D97-AF65-F5344CB8AC3E}">
        <p14:creationId xmlns:p14="http://schemas.microsoft.com/office/powerpoint/2010/main" val="30419036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4581C6F-4851-84AD-5014-9EFEB5FA16E3}"/>
              </a:ext>
            </a:extLst>
          </p:cNvPr>
          <p:cNvPicPr>
            <a:picLocks noChangeAspect="1"/>
          </p:cNvPicPr>
          <p:nvPr/>
        </p:nvPicPr>
        <p:blipFill>
          <a:blip r:embed="rId3"/>
          <a:srcRect t="6897" b="18103"/>
          <a:stretch>
            <a:fillRect/>
          </a:stretch>
        </p:blipFill>
        <p:spPr>
          <a:xfrm>
            <a:off x="0" y="0"/>
            <a:ext cx="12192000" cy="6858000"/>
          </a:xfrm>
          <a:prstGeom prst="rect">
            <a:avLst/>
          </a:prstGeom>
        </p:spPr>
      </p:pic>
      <p:pic>
        <p:nvPicPr>
          <p:cNvPr id="4" name="Picture 3" descr="blackopacity30.png">
            <a:extLst>
              <a:ext uri="{FF2B5EF4-FFF2-40B4-BE49-F238E27FC236}">
                <a16:creationId xmlns:a16="http://schemas.microsoft.com/office/drawing/2014/main" id="{D7BD97C9-666D-2B40-3B2F-B4B9CFB8414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467351"/>
            <a:ext cx="12192000" cy="1390650"/>
          </a:xfrm>
          <a:prstGeom prst="rect">
            <a:avLst/>
          </a:prstGeom>
        </p:spPr>
      </p:pic>
      <p:sp>
        <p:nvSpPr>
          <p:cNvPr id="5" name="TextBox 4">
            <a:extLst>
              <a:ext uri="{FF2B5EF4-FFF2-40B4-BE49-F238E27FC236}">
                <a16:creationId xmlns:a16="http://schemas.microsoft.com/office/drawing/2014/main" id="{84744811-59F0-833B-6879-1352734A539B}"/>
              </a:ext>
            </a:extLst>
          </p:cNvPr>
          <p:cNvSpPr txBox="1"/>
          <p:nvPr/>
        </p:nvSpPr>
        <p:spPr>
          <a:xfrm>
            <a:off x="247649" y="5747177"/>
            <a:ext cx="11696700" cy="830997"/>
          </a:xfrm>
          <a:prstGeom prst="rect">
            <a:avLst/>
          </a:prstGeom>
          <a:noFill/>
        </p:spPr>
        <p:txBody>
          <a:bodyPr wrap="square" rtlCol="0">
            <a:spAutoFit/>
          </a:bodyPr>
          <a:lstStyle/>
          <a:p>
            <a:r>
              <a:rPr lang="en-US" sz="4800" dirty="0">
                <a:solidFill>
                  <a:schemeClr val="bg1"/>
                </a:solidFill>
              </a:rPr>
              <a:t>New Start – Bastrop, Texas</a:t>
            </a:r>
          </a:p>
        </p:txBody>
      </p:sp>
    </p:spTree>
    <p:extLst>
      <p:ext uri="{BB962C8B-B14F-4D97-AF65-F5344CB8AC3E}">
        <p14:creationId xmlns:p14="http://schemas.microsoft.com/office/powerpoint/2010/main" val="16136741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DD4FAB-5819-C0FC-058B-0C39F8ADFFF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51451A4-0EE5-7551-64FF-D6E0BD466521}"/>
              </a:ext>
            </a:extLst>
          </p:cNvPr>
          <p:cNvPicPr>
            <a:picLocks noChangeAspect="1"/>
          </p:cNvPicPr>
          <p:nvPr/>
        </p:nvPicPr>
        <p:blipFill>
          <a:blip r:embed="rId3"/>
          <a:srcRect t="25000"/>
          <a:stretch>
            <a:fillRect/>
          </a:stretch>
        </p:blipFill>
        <p:spPr>
          <a:xfrm>
            <a:off x="0" y="0"/>
            <a:ext cx="12192000" cy="6858000"/>
          </a:xfrm>
          <a:prstGeom prst="rect">
            <a:avLst/>
          </a:prstGeom>
        </p:spPr>
      </p:pic>
      <p:pic>
        <p:nvPicPr>
          <p:cNvPr id="4" name="Picture 3" descr="blackopacity30.png">
            <a:extLst>
              <a:ext uri="{FF2B5EF4-FFF2-40B4-BE49-F238E27FC236}">
                <a16:creationId xmlns:a16="http://schemas.microsoft.com/office/drawing/2014/main" id="{F6A95B92-FA59-E8AE-B84C-B30009DD4E1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467351"/>
            <a:ext cx="12192000" cy="1390650"/>
          </a:xfrm>
          <a:prstGeom prst="rect">
            <a:avLst/>
          </a:prstGeom>
        </p:spPr>
      </p:pic>
      <p:sp>
        <p:nvSpPr>
          <p:cNvPr id="5" name="TextBox 4">
            <a:extLst>
              <a:ext uri="{FF2B5EF4-FFF2-40B4-BE49-F238E27FC236}">
                <a16:creationId xmlns:a16="http://schemas.microsoft.com/office/drawing/2014/main" id="{552DBDF7-CA11-EC3B-5CDF-D3040A534503}"/>
              </a:ext>
            </a:extLst>
          </p:cNvPr>
          <p:cNvSpPr txBox="1"/>
          <p:nvPr/>
        </p:nvSpPr>
        <p:spPr>
          <a:xfrm>
            <a:off x="247649" y="5747177"/>
            <a:ext cx="11696700" cy="830997"/>
          </a:xfrm>
          <a:prstGeom prst="rect">
            <a:avLst/>
          </a:prstGeom>
          <a:noFill/>
        </p:spPr>
        <p:txBody>
          <a:bodyPr wrap="square" rtlCol="0">
            <a:spAutoFit/>
          </a:bodyPr>
          <a:lstStyle/>
          <a:p>
            <a:r>
              <a:rPr lang="en-US" sz="4800" dirty="0">
                <a:solidFill>
                  <a:schemeClr val="bg1"/>
                </a:solidFill>
              </a:rPr>
              <a:t>New Start – Greeneville, Tenn.</a:t>
            </a:r>
          </a:p>
        </p:txBody>
      </p:sp>
    </p:spTree>
    <p:extLst>
      <p:ext uri="{BB962C8B-B14F-4D97-AF65-F5344CB8AC3E}">
        <p14:creationId xmlns:p14="http://schemas.microsoft.com/office/powerpoint/2010/main" val="19351845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F166F-47AD-01C1-FF60-E1FBAD805036}"/>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66BFB959-EC9D-D4DB-774D-AB9DA8FF91BE}"/>
              </a:ext>
            </a:extLst>
          </p:cNvPr>
          <p:cNvPicPr>
            <a:picLocks noChangeAspect="1"/>
          </p:cNvPicPr>
          <p:nvPr/>
        </p:nvPicPr>
        <p:blipFill>
          <a:blip r:embed="rId3"/>
          <a:srcRect l="14286" b="14286"/>
          <a:stretch>
            <a:fillRect/>
          </a:stretch>
        </p:blipFill>
        <p:spPr>
          <a:xfrm>
            <a:off x="0" y="0"/>
            <a:ext cx="12192000" cy="6858000"/>
          </a:xfrm>
          <a:prstGeom prst="rect">
            <a:avLst/>
          </a:prstGeom>
        </p:spPr>
      </p:pic>
      <p:pic>
        <p:nvPicPr>
          <p:cNvPr id="4" name="Picture 3" descr="blackopacity30.png">
            <a:extLst>
              <a:ext uri="{FF2B5EF4-FFF2-40B4-BE49-F238E27FC236}">
                <a16:creationId xmlns:a16="http://schemas.microsoft.com/office/drawing/2014/main" id="{57CFBB2F-D5F2-4E7E-93D2-855E49F87FB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467351"/>
            <a:ext cx="12192000" cy="1390650"/>
          </a:xfrm>
          <a:prstGeom prst="rect">
            <a:avLst/>
          </a:prstGeom>
        </p:spPr>
      </p:pic>
      <p:sp>
        <p:nvSpPr>
          <p:cNvPr id="5" name="TextBox 4">
            <a:extLst>
              <a:ext uri="{FF2B5EF4-FFF2-40B4-BE49-F238E27FC236}">
                <a16:creationId xmlns:a16="http://schemas.microsoft.com/office/drawing/2014/main" id="{D2C07BA3-3D8B-9F2B-8483-F5F2F19630BC}"/>
              </a:ext>
            </a:extLst>
          </p:cNvPr>
          <p:cNvSpPr txBox="1"/>
          <p:nvPr/>
        </p:nvSpPr>
        <p:spPr>
          <a:xfrm>
            <a:off x="247649" y="5747177"/>
            <a:ext cx="11696700" cy="830997"/>
          </a:xfrm>
          <a:prstGeom prst="rect">
            <a:avLst/>
          </a:prstGeom>
          <a:noFill/>
        </p:spPr>
        <p:txBody>
          <a:bodyPr wrap="square" rtlCol="0">
            <a:spAutoFit/>
          </a:bodyPr>
          <a:lstStyle/>
          <a:p>
            <a:r>
              <a:rPr lang="en-US" sz="4800" dirty="0">
                <a:solidFill>
                  <a:schemeClr val="bg1"/>
                </a:solidFill>
              </a:rPr>
              <a:t>New Start – North Marana, Ariz.</a:t>
            </a:r>
          </a:p>
        </p:txBody>
      </p:sp>
    </p:spTree>
    <p:extLst>
      <p:ext uri="{BB962C8B-B14F-4D97-AF65-F5344CB8AC3E}">
        <p14:creationId xmlns:p14="http://schemas.microsoft.com/office/powerpoint/2010/main" val="11726772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6182D-55F6-EA35-4594-59BBA0638467}"/>
            </a:ext>
          </a:extLst>
        </p:cNvPr>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36A4EC1A-E7B2-F508-DA28-D4FF11D66823}"/>
              </a:ext>
            </a:extLst>
          </p:cNvPr>
          <p:cNvPicPr>
            <a:picLocks noChangeAspect="1"/>
          </p:cNvPicPr>
          <p:nvPr/>
        </p:nvPicPr>
        <p:blipFill rotWithShape="1">
          <a:blip r:embed="rId3"/>
          <a:srcRect t="9851" r="64688" b="5075"/>
          <a:stretch>
            <a:fillRect/>
          </a:stretch>
        </p:blipFill>
        <p:spPr>
          <a:xfrm>
            <a:off x="7875474" y="0"/>
            <a:ext cx="4316526" cy="6858000"/>
          </a:xfrm>
          <a:prstGeom prst="rect">
            <a:avLst/>
          </a:prstGeom>
        </p:spPr>
      </p:pic>
      <p:sp>
        <p:nvSpPr>
          <p:cNvPr id="6" name="TextBox 5">
            <a:extLst>
              <a:ext uri="{FF2B5EF4-FFF2-40B4-BE49-F238E27FC236}">
                <a16:creationId xmlns:a16="http://schemas.microsoft.com/office/drawing/2014/main" id="{C485ED41-95DC-2F71-2CF7-92CDDB9CA0B2}"/>
              </a:ext>
            </a:extLst>
          </p:cNvPr>
          <p:cNvSpPr txBox="1"/>
          <p:nvPr/>
        </p:nvSpPr>
        <p:spPr>
          <a:xfrm>
            <a:off x="377024" y="2397948"/>
            <a:ext cx="7111688" cy="2062103"/>
          </a:xfrm>
          <a:prstGeom prst="rect">
            <a:avLst/>
          </a:prstGeom>
          <a:noFill/>
        </p:spPr>
        <p:txBody>
          <a:bodyPr wrap="square" rtlCol="0">
            <a:spAutoFit/>
          </a:bodyPr>
          <a:lstStyle/>
          <a:p>
            <a:pPr marL="457200" indent="-457200">
              <a:spcAft>
                <a:spcPts val="1200"/>
              </a:spcAft>
              <a:buFont typeface="Arial" panose="020B0604020202020204" pitchFamily="34" charset="0"/>
              <a:buChar char="•"/>
            </a:pPr>
            <a:r>
              <a:rPr lang="en-US" sz="3600" dirty="0">
                <a:effectLst/>
                <a:latin typeface="+mj-lt"/>
                <a:ea typeface="Calibri" panose="020F0502020204030204" pitchFamily="34" charset="0"/>
                <a:cs typeface="Times New Roman" panose="02020603050405020304" pitchFamily="18" charset="0"/>
              </a:rPr>
              <a:t>Good Shepherd, Holmen, Wis.</a:t>
            </a:r>
          </a:p>
          <a:p>
            <a:pPr marL="457200" indent="-457200">
              <a:spcAft>
                <a:spcPts val="1200"/>
              </a:spcAft>
              <a:buFont typeface="Arial" panose="020B0604020202020204" pitchFamily="34" charset="0"/>
              <a:buChar char="•"/>
            </a:pPr>
            <a:r>
              <a:rPr lang="en-US" sz="3600" dirty="0">
                <a:latin typeface="+mj-lt"/>
                <a:ea typeface="Calibri" panose="020F0502020204030204" pitchFamily="34" charset="0"/>
                <a:cs typeface="Times New Roman" panose="02020603050405020304" pitchFamily="18" charset="0"/>
              </a:rPr>
              <a:t>Mount Olive, St. Paul, Minn.</a:t>
            </a:r>
          </a:p>
          <a:p>
            <a:pPr marL="457200" indent="-457200">
              <a:spcAft>
                <a:spcPts val="1200"/>
              </a:spcAft>
              <a:buFont typeface="Arial" panose="020B0604020202020204" pitchFamily="34" charset="0"/>
              <a:buChar char="•"/>
            </a:pPr>
            <a:r>
              <a:rPr lang="en-US" sz="3600" dirty="0">
                <a:effectLst/>
                <a:latin typeface="+mj-lt"/>
                <a:ea typeface="Calibri" panose="020F0502020204030204" pitchFamily="34" charset="0"/>
                <a:cs typeface="Times New Roman" panose="02020603050405020304" pitchFamily="18" charset="0"/>
              </a:rPr>
              <a:t>Resurrection, Chesapeake, Va.</a:t>
            </a:r>
          </a:p>
        </p:txBody>
      </p:sp>
      <p:sp>
        <p:nvSpPr>
          <p:cNvPr id="8" name="TextBox 7">
            <a:extLst>
              <a:ext uri="{FF2B5EF4-FFF2-40B4-BE49-F238E27FC236}">
                <a16:creationId xmlns:a16="http://schemas.microsoft.com/office/drawing/2014/main" id="{619B1B7A-DC35-0516-4904-7614D9720B05}"/>
              </a:ext>
            </a:extLst>
          </p:cNvPr>
          <p:cNvSpPr txBox="1"/>
          <p:nvPr/>
        </p:nvSpPr>
        <p:spPr>
          <a:xfrm>
            <a:off x="377024" y="875072"/>
            <a:ext cx="7111688" cy="830997"/>
          </a:xfrm>
          <a:prstGeom prst="rect">
            <a:avLst/>
          </a:prstGeom>
          <a:noFill/>
        </p:spPr>
        <p:txBody>
          <a:bodyPr wrap="square">
            <a:spAutoFit/>
          </a:bodyPr>
          <a:lstStyle/>
          <a:p>
            <a:r>
              <a:rPr lang="en-US" sz="4800" b="1" dirty="0">
                <a:solidFill>
                  <a:srgbClr val="005EB8"/>
                </a:solidFill>
                <a:effectLst>
                  <a:outerShdw blurRad="38100" dist="38100" dir="2700000" algn="tl">
                    <a:srgbClr val="000000">
                      <a:alpha val="43137"/>
                    </a:srgbClr>
                  </a:outerShdw>
                </a:effectLst>
              </a:rPr>
              <a:t>2026 Enhancements: </a:t>
            </a:r>
          </a:p>
        </p:txBody>
      </p:sp>
    </p:spTree>
    <p:extLst>
      <p:ext uri="{BB962C8B-B14F-4D97-AF65-F5344CB8AC3E}">
        <p14:creationId xmlns:p14="http://schemas.microsoft.com/office/powerpoint/2010/main" val="9720993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A2EC6D-A50A-ACA3-4490-117E98C39035}"/>
            </a:ext>
          </a:extLst>
        </p:cNvPr>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ED1D5EA1-C77F-491D-51BE-AA639BA09A45}"/>
              </a:ext>
            </a:extLst>
          </p:cNvPr>
          <p:cNvPicPr>
            <a:picLocks noChangeAspect="1"/>
          </p:cNvPicPr>
          <p:nvPr/>
        </p:nvPicPr>
        <p:blipFill rotWithShape="1">
          <a:blip r:embed="rId3"/>
          <a:srcRect t="9851" r="60169" b="5075"/>
          <a:stretch/>
        </p:blipFill>
        <p:spPr>
          <a:xfrm>
            <a:off x="7323024" y="0"/>
            <a:ext cx="4868976" cy="6858000"/>
          </a:xfrm>
          <a:prstGeom prst="rect">
            <a:avLst/>
          </a:prstGeom>
        </p:spPr>
      </p:pic>
      <p:sp>
        <p:nvSpPr>
          <p:cNvPr id="6" name="TextBox 5">
            <a:extLst>
              <a:ext uri="{FF2B5EF4-FFF2-40B4-BE49-F238E27FC236}">
                <a16:creationId xmlns:a16="http://schemas.microsoft.com/office/drawing/2014/main" id="{B3AFF1DE-0C11-5DEE-08EE-C036D63A8F5F}"/>
              </a:ext>
            </a:extLst>
          </p:cNvPr>
          <p:cNvSpPr txBox="1"/>
          <p:nvPr/>
        </p:nvSpPr>
        <p:spPr>
          <a:xfrm>
            <a:off x="542716" y="1528849"/>
            <a:ext cx="6448927" cy="4893647"/>
          </a:xfrm>
          <a:prstGeom prst="rect">
            <a:avLst/>
          </a:prstGeom>
          <a:noFill/>
        </p:spPr>
        <p:txBody>
          <a:bodyPr wrap="square" rtlCol="0">
            <a:spAutoFit/>
          </a:bodyPr>
          <a:lstStyle/>
          <a:p>
            <a:pPr marL="457200" indent="-457200">
              <a:spcAft>
                <a:spcPts val="1200"/>
              </a:spcAft>
              <a:buFont typeface="Arial" panose="020B0604020202020204" pitchFamily="34" charset="0"/>
              <a:buChar char="•"/>
            </a:pPr>
            <a:r>
              <a:rPr lang="en-US" sz="3600" dirty="0">
                <a:effectLst/>
                <a:latin typeface="+mj-lt"/>
                <a:ea typeface="Calibri" panose="020F0502020204030204" pitchFamily="34" charset="0"/>
                <a:cs typeface="Times New Roman" panose="02020603050405020304" pitchFamily="18" charset="0"/>
              </a:rPr>
              <a:t>Altoona, Wis.</a:t>
            </a:r>
          </a:p>
          <a:p>
            <a:pPr marL="457200" indent="-457200">
              <a:spcAft>
                <a:spcPts val="1200"/>
              </a:spcAft>
              <a:buFont typeface="Arial" panose="020B0604020202020204" pitchFamily="34" charset="0"/>
              <a:buChar char="•"/>
            </a:pPr>
            <a:r>
              <a:rPr lang="en-US" sz="3600" dirty="0">
                <a:latin typeface="+mj-lt"/>
                <a:ea typeface="Calibri" panose="020F0502020204030204" pitchFamily="34" charset="0"/>
                <a:cs typeface="Times New Roman" panose="02020603050405020304" pitchFamily="18" charset="0"/>
              </a:rPr>
              <a:t>Buffalo, N.Y.</a:t>
            </a:r>
          </a:p>
          <a:p>
            <a:pPr marL="457200" indent="-457200">
              <a:spcAft>
                <a:spcPts val="1200"/>
              </a:spcAft>
              <a:buFont typeface="Arial" panose="020B0604020202020204" pitchFamily="34" charset="0"/>
              <a:buChar char="•"/>
            </a:pPr>
            <a:r>
              <a:rPr lang="en-US" sz="3600" dirty="0">
                <a:effectLst/>
                <a:latin typeface="+mj-lt"/>
                <a:ea typeface="Calibri" panose="020F0502020204030204" pitchFamily="34" charset="0"/>
                <a:cs typeface="Times New Roman" panose="02020603050405020304" pitchFamily="18" charset="0"/>
              </a:rPr>
              <a:t>Naples, Fla.</a:t>
            </a:r>
          </a:p>
          <a:p>
            <a:pPr marL="457200" indent="-457200">
              <a:spcAft>
                <a:spcPts val="1200"/>
              </a:spcAft>
              <a:buFont typeface="Arial" panose="020B0604020202020204" pitchFamily="34" charset="0"/>
              <a:buChar char="•"/>
            </a:pPr>
            <a:r>
              <a:rPr lang="en-US" sz="3600" dirty="0">
                <a:latin typeface="+mj-lt"/>
                <a:ea typeface="Calibri" panose="020F0502020204030204" pitchFamily="34" charset="0"/>
                <a:cs typeface="Times New Roman" panose="02020603050405020304" pitchFamily="18" charset="0"/>
              </a:rPr>
              <a:t>Olathe, Kan.</a:t>
            </a:r>
          </a:p>
          <a:p>
            <a:pPr marL="457200" indent="-457200">
              <a:spcAft>
                <a:spcPts val="1200"/>
              </a:spcAft>
              <a:buFont typeface="Arial" panose="020B0604020202020204" pitchFamily="34" charset="0"/>
              <a:buChar char="•"/>
            </a:pPr>
            <a:r>
              <a:rPr lang="en-US" sz="3600" dirty="0">
                <a:effectLst/>
                <a:latin typeface="+mj-lt"/>
                <a:ea typeface="Calibri" panose="020F0502020204030204" pitchFamily="34" charset="0"/>
                <a:cs typeface="Times New Roman" panose="02020603050405020304" pitchFamily="18" charset="0"/>
              </a:rPr>
              <a:t>The Sandhills, N.C.</a:t>
            </a:r>
          </a:p>
          <a:p>
            <a:pPr marL="457200" indent="-457200">
              <a:spcAft>
                <a:spcPts val="1200"/>
              </a:spcAft>
              <a:buFont typeface="Arial" panose="020B0604020202020204" pitchFamily="34" charset="0"/>
              <a:buChar char="•"/>
            </a:pPr>
            <a:r>
              <a:rPr lang="en-US" sz="3600" dirty="0">
                <a:latin typeface="+mj-lt"/>
                <a:ea typeface="Calibri" panose="020F0502020204030204" pitchFamily="34" charset="0"/>
                <a:cs typeface="Times New Roman" panose="02020603050405020304" pitchFamily="18" charset="0"/>
              </a:rPr>
              <a:t>West Richland, Wash.</a:t>
            </a:r>
          </a:p>
          <a:p>
            <a:pPr marL="457200" indent="-457200">
              <a:spcAft>
                <a:spcPts val="1200"/>
              </a:spcAft>
              <a:buFont typeface="Arial" panose="020B0604020202020204" pitchFamily="34" charset="0"/>
              <a:buChar char="•"/>
            </a:pPr>
            <a:r>
              <a:rPr lang="en-US" sz="3600" dirty="0">
                <a:effectLst/>
                <a:latin typeface="+mj-lt"/>
                <a:ea typeface="Calibri" panose="020F0502020204030204" pitchFamily="34" charset="0"/>
                <a:cs typeface="Times New Roman" panose="02020603050405020304" pitchFamily="18" charset="0"/>
              </a:rPr>
              <a:t>Wilmington, N.C.</a:t>
            </a:r>
          </a:p>
        </p:txBody>
      </p:sp>
      <p:sp>
        <p:nvSpPr>
          <p:cNvPr id="8" name="TextBox 7">
            <a:extLst>
              <a:ext uri="{FF2B5EF4-FFF2-40B4-BE49-F238E27FC236}">
                <a16:creationId xmlns:a16="http://schemas.microsoft.com/office/drawing/2014/main" id="{82441211-6CC6-8A86-496A-BDEE18054177}"/>
              </a:ext>
            </a:extLst>
          </p:cNvPr>
          <p:cNvSpPr txBox="1"/>
          <p:nvPr/>
        </p:nvSpPr>
        <p:spPr>
          <a:xfrm>
            <a:off x="393087" y="435504"/>
            <a:ext cx="7111688" cy="707886"/>
          </a:xfrm>
          <a:prstGeom prst="rect">
            <a:avLst/>
          </a:prstGeom>
          <a:noFill/>
        </p:spPr>
        <p:txBody>
          <a:bodyPr wrap="square">
            <a:spAutoFit/>
          </a:bodyPr>
          <a:lstStyle/>
          <a:p>
            <a:r>
              <a:rPr lang="en-US" sz="4000" b="1" dirty="0">
                <a:solidFill>
                  <a:srgbClr val="005EB8"/>
                </a:solidFill>
                <a:effectLst>
                  <a:outerShdw blurRad="38100" dist="38100" dir="2700000" algn="tl">
                    <a:srgbClr val="000000">
                      <a:alpha val="43137"/>
                    </a:srgbClr>
                  </a:outerShdw>
                </a:effectLst>
              </a:rPr>
              <a:t>Fall 2025 New Starts: </a:t>
            </a:r>
          </a:p>
        </p:txBody>
      </p:sp>
    </p:spTree>
    <p:extLst>
      <p:ext uri="{BB962C8B-B14F-4D97-AF65-F5344CB8AC3E}">
        <p14:creationId xmlns:p14="http://schemas.microsoft.com/office/powerpoint/2010/main" val="35896548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85C946-FC7A-51B6-4B96-BD6C1E78F73D}"/>
            </a:ext>
          </a:extLst>
        </p:cNvPr>
        <p:cNvGrpSpPr/>
        <p:nvPr/>
      </p:nvGrpSpPr>
      <p:grpSpPr>
        <a:xfrm>
          <a:off x="0" y="0"/>
          <a:ext cx="0" cy="0"/>
          <a:chOff x="0" y="0"/>
          <a:chExt cx="0" cy="0"/>
        </a:xfrm>
      </p:grpSpPr>
      <p:pic>
        <p:nvPicPr>
          <p:cNvPr id="6" name="Picture 5" descr="A group of people at a table&#10;&#10;AI-generated content may be incorrect.">
            <a:extLst>
              <a:ext uri="{FF2B5EF4-FFF2-40B4-BE49-F238E27FC236}">
                <a16:creationId xmlns:a16="http://schemas.microsoft.com/office/drawing/2014/main" id="{6438B5CE-200C-569F-1C1A-F24614763EB3}"/>
              </a:ext>
            </a:extLst>
          </p:cNvPr>
          <p:cNvPicPr>
            <a:picLocks noChangeAspect="1"/>
          </p:cNvPicPr>
          <p:nvPr/>
        </p:nvPicPr>
        <p:blipFill>
          <a:blip r:embed="rId3"/>
          <a:srcRect l="25262" r="32551"/>
          <a:stretch>
            <a:fillRect/>
          </a:stretch>
        </p:blipFill>
        <p:spPr>
          <a:xfrm rot="5400000">
            <a:off x="2666999" y="-2667001"/>
            <a:ext cx="6858000" cy="12192002"/>
          </a:xfrm>
          <a:prstGeom prst="rect">
            <a:avLst/>
          </a:prstGeom>
        </p:spPr>
      </p:pic>
      <p:pic>
        <p:nvPicPr>
          <p:cNvPr id="4" name="Picture 3" descr="blackopacity30.png">
            <a:extLst>
              <a:ext uri="{FF2B5EF4-FFF2-40B4-BE49-F238E27FC236}">
                <a16:creationId xmlns:a16="http://schemas.microsoft.com/office/drawing/2014/main" id="{4930925F-E827-8770-9C52-D3F983C7439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467351"/>
            <a:ext cx="12192000" cy="1390650"/>
          </a:xfrm>
          <a:prstGeom prst="rect">
            <a:avLst/>
          </a:prstGeom>
        </p:spPr>
      </p:pic>
      <p:sp>
        <p:nvSpPr>
          <p:cNvPr id="5" name="TextBox 4">
            <a:extLst>
              <a:ext uri="{FF2B5EF4-FFF2-40B4-BE49-F238E27FC236}">
                <a16:creationId xmlns:a16="http://schemas.microsoft.com/office/drawing/2014/main" id="{752FD65E-7254-8F7D-52DF-EA08115DC2D9}"/>
              </a:ext>
            </a:extLst>
          </p:cNvPr>
          <p:cNvSpPr txBox="1"/>
          <p:nvPr/>
        </p:nvSpPr>
        <p:spPr>
          <a:xfrm>
            <a:off x="247649" y="5747177"/>
            <a:ext cx="11696700" cy="830997"/>
          </a:xfrm>
          <a:prstGeom prst="rect">
            <a:avLst/>
          </a:prstGeom>
          <a:noFill/>
        </p:spPr>
        <p:txBody>
          <a:bodyPr wrap="square" rtlCol="0">
            <a:spAutoFit/>
          </a:bodyPr>
          <a:lstStyle/>
          <a:p>
            <a:r>
              <a:rPr lang="en-US" sz="4800" dirty="0">
                <a:solidFill>
                  <a:schemeClr val="bg1"/>
                </a:solidFill>
              </a:rPr>
              <a:t>New Start – Altoona, Wis.</a:t>
            </a:r>
          </a:p>
        </p:txBody>
      </p:sp>
    </p:spTree>
    <p:extLst>
      <p:ext uri="{BB962C8B-B14F-4D97-AF65-F5344CB8AC3E}">
        <p14:creationId xmlns:p14="http://schemas.microsoft.com/office/powerpoint/2010/main" val="36489393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3CD8F-37D8-7D46-A413-BF95F76113A0}"/>
            </a:ext>
          </a:extLst>
        </p:cNvPr>
        <p:cNvGrpSpPr/>
        <p:nvPr/>
      </p:nvGrpSpPr>
      <p:grpSpPr>
        <a:xfrm>
          <a:off x="0" y="0"/>
          <a:ext cx="0" cy="0"/>
          <a:chOff x="0" y="0"/>
          <a:chExt cx="0" cy="0"/>
        </a:xfrm>
      </p:grpSpPr>
      <p:pic>
        <p:nvPicPr>
          <p:cNvPr id="3" name="Picture 2" descr="A group of people posing for a photo&#10;&#10;AI-generated content may be incorrect.">
            <a:extLst>
              <a:ext uri="{FF2B5EF4-FFF2-40B4-BE49-F238E27FC236}">
                <a16:creationId xmlns:a16="http://schemas.microsoft.com/office/drawing/2014/main" id="{15EA153A-7F87-1A39-F143-5CDB73F9CF64}"/>
              </a:ext>
            </a:extLst>
          </p:cNvPr>
          <p:cNvPicPr>
            <a:picLocks noChangeAspect="1"/>
          </p:cNvPicPr>
          <p:nvPr/>
        </p:nvPicPr>
        <p:blipFill>
          <a:blip r:embed="rId3"/>
          <a:srcRect t="25000"/>
          <a:stretch>
            <a:fillRect/>
          </a:stretch>
        </p:blipFill>
        <p:spPr>
          <a:xfrm>
            <a:off x="32083" y="0"/>
            <a:ext cx="12191999" cy="6858001"/>
          </a:xfrm>
          <a:prstGeom prst="rect">
            <a:avLst/>
          </a:prstGeom>
        </p:spPr>
      </p:pic>
      <p:pic>
        <p:nvPicPr>
          <p:cNvPr id="4" name="Picture 3" descr="blackopacity30.png">
            <a:extLst>
              <a:ext uri="{FF2B5EF4-FFF2-40B4-BE49-F238E27FC236}">
                <a16:creationId xmlns:a16="http://schemas.microsoft.com/office/drawing/2014/main" id="{70200CFB-1194-A8B7-B13E-F993AC41548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467351"/>
            <a:ext cx="12192000" cy="1390650"/>
          </a:xfrm>
          <a:prstGeom prst="rect">
            <a:avLst/>
          </a:prstGeom>
        </p:spPr>
      </p:pic>
      <p:sp>
        <p:nvSpPr>
          <p:cNvPr id="5" name="TextBox 4">
            <a:extLst>
              <a:ext uri="{FF2B5EF4-FFF2-40B4-BE49-F238E27FC236}">
                <a16:creationId xmlns:a16="http://schemas.microsoft.com/office/drawing/2014/main" id="{7874A306-F7F4-5F61-38DF-A7DAA65A7522}"/>
              </a:ext>
            </a:extLst>
          </p:cNvPr>
          <p:cNvSpPr txBox="1"/>
          <p:nvPr/>
        </p:nvSpPr>
        <p:spPr>
          <a:xfrm>
            <a:off x="247649" y="5747177"/>
            <a:ext cx="11696700" cy="830997"/>
          </a:xfrm>
          <a:prstGeom prst="rect">
            <a:avLst/>
          </a:prstGeom>
          <a:noFill/>
        </p:spPr>
        <p:txBody>
          <a:bodyPr wrap="square" rtlCol="0">
            <a:spAutoFit/>
          </a:bodyPr>
          <a:lstStyle/>
          <a:p>
            <a:r>
              <a:rPr lang="en-US" sz="4800" dirty="0">
                <a:solidFill>
                  <a:schemeClr val="bg1"/>
                </a:solidFill>
              </a:rPr>
              <a:t>New Start – Buffalo, N.Y.</a:t>
            </a:r>
          </a:p>
        </p:txBody>
      </p:sp>
    </p:spTree>
    <p:extLst>
      <p:ext uri="{BB962C8B-B14F-4D97-AF65-F5344CB8AC3E}">
        <p14:creationId xmlns:p14="http://schemas.microsoft.com/office/powerpoint/2010/main" val="12479621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5D06B-CC61-F049-D4E0-FC8ED4C4CABF}"/>
            </a:ext>
          </a:extLst>
        </p:cNvPr>
        <p:cNvGrpSpPr/>
        <p:nvPr/>
      </p:nvGrpSpPr>
      <p:grpSpPr>
        <a:xfrm>
          <a:off x="0" y="0"/>
          <a:ext cx="0" cy="0"/>
          <a:chOff x="0" y="0"/>
          <a:chExt cx="0" cy="0"/>
        </a:xfrm>
      </p:grpSpPr>
      <p:pic>
        <p:nvPicPr>
          <p:cNvPr id="6" name="Picture 5" descr="A long beach with buildings and water&#10;&#10;AI-generated content may be incorrect.">
            <a:extLst>
              <a:ext uri="{FF2B5EF4-FFF2-40B4-BE49-F238E27FC236}">
                <a16:creationId xmlns:a16="http://schemas.microsoft.com/office/drawing/2014/main" id="{B6B3FA4D-A503-7A89-57BA-46EECCD568A6}"/>
              </a:ext>
            </a:extLst>
          </p:cNvPr>
          <p:cNvPicPr>
            <a:picLocks noChangeAspect="1"/>
          </p:cNvPicPr>
          <p:nvPr/>
        </p:nvPicPr>
        <p:blipFill>
          <a:blip r:embed="rId3"/>
          <a:srcRect t="24969"/>
          <a:stretch>
            <a:fillRect/>
          </a:stretch>
        </p:blipFill>
        <p:spPr>
          <a:xfrm>
            <a:off x="0" y="-1"/>
            <a:ext cx="12192000" cy="6858001"/>
          </a:xfrm>
          <a:prstGeom prst="rect">
            <a:avLst/>
          </a:prstGeom>
        </p:spPr>
      </p:pic>
      <p:pic>
        <p:nvPicPr>
          <p:cNvPr id="4" name="Picture 3" descr="blackopacity30.png">
            <a:extLst>
              <a:ext uri="{FF2B5EF4-FFF2-40B4-BE49-F238E27FC236}">
                <a16:creationId xmlns:a16="http://schemas.microsoft.com/office/drawing/2014/main" id="{155E8649-F018-7887-1BA9-68BFE8414CB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467351"/>
            <a:ext cx="12192000" cy="1390650"/>
          </a:xfrm>
          <a:prstGeom prst="rect">
            <a:avLst/>
          </a:prstGeom>
        </p:spPr>
      </p:pic>
      <p:sp>
        <p:nvSpPr>
          <p:cNvPr id="5" name="TextBox 4">
            <a:extLst>
              <a:ext uri="{FF2B5EF4-FFF2-40B4-BE49-F238E27FC236}">
                <a16:creationId xmlns:a16="http://schemas.microsoft.com/office/drawing/2014/main" id="{260F490F-3CC2-3A5D-63BE-5BE6EAD8E642}"/>
              </a:ext>
            </a:extLst>
          </p:cNvPr>
          <p:cNvSpPr txBox="1"/>
          <p:nvPr/>
        </p:nvSpPr>
        <p:spPr>
          <a:xfrm>
            <a:off x="247649" y="5747177"/>
            <a:ext cx="11696700" cy="830997"/>
          </a:xfrm>
          <a:prstGeom prst="rect">
            <a:avLst/>
          </a:prstGeom>
          <a:noFill/>
        </p:spPr>
        <p:txBody>
          <a:bodyPr wrap="square" rtlCol="0">
            <a:spAutoFit/>
          </a:bodyPr>
          <a:lstStyle/>
          <a:p>
            <a:r>
              <a:rPr lang="en-US" sz="4800" dirty="0">
                <a:solidFill>
                  <a:schemeClr val="bg1"/>
                </a:solidFill>
              </a:rPr>
              <a:t>New Start – Naples, Fla.</a:t>
            </a:r>
          </a:p>
        </p:txBody>
      </p:sp>
    </p:spTree>
    <p:extLst>
      <p:ext uri="{BB962C8B-B14F-4D97-AF65-F5344CB8AC3E}">
        <p14:creationId xmlns:p14="http://schemas.microsoft.com/office/powerpoint/2010/main" val="21023264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united states&#10;&#10;AI-generated content may be incorrect.">
            <a:extLst>
              <a:ext uri="{FF2B5EF4-FFF2-40B4-BE49-F238E27FC236}">
                <a16:creationId xmlns:a16="http://schemas.microsoft.com/office/drawing/2014/main" id="{D9D06EA9-65D3-994A-5634-0175A670898A}"/>
              </a:ext>
            </a:extLst>
          </p:cNvPr>
          <p:cNvPicPr>
            <a:picLocks noChangeAspect="1"/>
          </p:cNvPicPr>
          <p:nvPr/>
        </p:nvPicPr>
        <p:blipFill>
          <a:blip r:embed="rId3"/>
          <a:srcRect b="7807"/>
          <a:stretch>
            <a:fillRect/>
          </a:stretch>
        </p:blipFill>
        <p:spPr>
          <a:xfrm>
            <a:off x="392994" y="1"/>
            <a:ext cx="11406012" cy="6858000"/>
          </a:xfrm>
          <a:prstGeom prst="rect">
            <a:avLst/>
          </a:prstGeom>
        </p:spPr>
      </p:pic>
    </p:spTree>
    <p:extLst>
      <p:ext uri="{BB962C8B-B14F-4D97-AF65-F5344CB8AC3E}">
        <p14:creationId xmlns:p14="http://schemas.microsoft.com/office/powerpoint/2010/main" val="40430153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00B39E-5C45-04DF-06E9-DAAFADD989D8}"/>
            </a:ext>
          </a:extLst>
        </p:cNvPr>
        <p:cNvGrpSpPr/>
        <p:nvPr/>
      </p:nvGrpSpPr>
      <p:grpSpPr>
        <a:xfrm>
          <a:off x="0" y="0"/>
          <a:ext cx="0" cy="0"/>
          <a:chOff x="0" y="0"/>
          <a:chExt cx="0" cy="0"/>
        </a:xfrm>
      </p:grpSpPr>
      <p:pic>
        <p:nvPicPr>
          <p:cNvPr id="3" name="Picture 2" descr="A group of people posing for a photo&#10;&#10;AI-generated content may be incorrect.">
            <a:extLst>
              <a:ext uri="{FF2B5EF4-FFF2-40B4-BE49-F238E27FC236}">
                <a16:creationId xmlns:a16="http://schemas.microsoft.com/office/drawing/2014/main" id="{D4B19353-DD3A-74D7-D4D2-2176EADA8CCD}"/>
              </a:ext>
            </a:extLst>
          </p:cNvPr>
          <p:cNvPicPr>
            <a:picLocks noChangeAspect="1"/>
          </p:cNvPicPr>
          <p:nvPr/>
        </p:nvPicPr>
        <p:blipFill>
          <a:blip r:embed="rId3"/>
          <a:srcRect t="21316" b="3685"/>
          <a:stretch>
            <a:fillRect/>
          </a:stretch>
        </p:blipFill>
        <p:spPr>
          <a:xfrm>
            <a:off x="-2" y="0"/>
            <a:ext cx="12192002" cy="6858000"/>
          </a:xfrm>
          <a:prstGeom prst="rect">
            <a:avLst/>
          </a:prstGeom>
        </p:spPr>
      </p:pic>
      <p:pic>
        <p:nvPicPr>
          <p:cNvPr id="4" name="Picture 3" descr="blackopacity30.png">
            <a:extLst>
              <a:ext uri="{FF2B5EF4-FFF2-40B4-BE49-F238E27FC236}">
                <a16:creationId xmlns:a16="http://schemas.microsoft.com/office/drawing/2014/main" id="{9C84544A-FE07-F4C8-67E9-368DD42D491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467351"/>
            <a:ext cx="12192000" cy="1390650"/>
          </a:xfrm>
          <a:prstGeom prst="rect">
            <a:avLst/>
          </a:prstGeom>
        </p:spPr>
      </p:pic>
      <p:sp>
        <p:nvSpPr>
          <p:cNvPr id="5" name="TextBox 4">
            <a:extLst>
              <a:ext uri="{FF2B5EF4-FFF2-40B4-BE49-F238E27FC236}">
                <a16:creationId xmlns:a16="http://schemas.microsoft.com/office/drawing/2014/main" id="{8CBDCF13-6EE6-1275-6D90-0618F4FED133}"/>
              </a:ext>
            </a:extLst>
          </p:cNvPr>
          <p:cNvSpPr txBox="1"/>
          <p:nvPr/>
        </p:nvSpPr>
        <p:spPr>
          <a:xfrm>
            <a:off x="247649" y="5747177"/>
            <a:ext cx="11696700" cy="830997"/>
          </a:xfrm>
          <a:prstGeom prst="rect">
            <a:avLst/>
          </a:prstGeom>
          <a:noFill/>
        </p:spPr>
        <p:txBody>
          <a:bodyPr wrap="square" rtlCol="0">
            <a:spAutoFit/>
          </a:bodyPr>
          <a:lstStyle/>
          <a:p>
            <a:r>
              <a:rPr lang="en-US" sz="4800" dirty="0">
                <a:solidFill>
                  <a:schemeClr val="bg1"/>
                </a:solidFill>
              </a:rPr>
              <a:t>New Start – Olathe, Kan.</a:t>
            </a:r>
          </a:p>
        </p:txBody>
      </p:sp>
    </p:spTree>
    <p:extLst>
      <p:ext uri="{BB962C8B-B14F-4D97-AF65-F5344CB8AC3E}">
        <p14:creationId xmlns:p14="http://schemas.microsoft.com/office/powerpoint/2010/main" val="28786186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F28C0E-1188-7741-5A73-7764985DB0A5}"/>
            </a:ext>
          </a:extLst>
        </p:cNvPr>
        <p:cNvGrpSpPr/>
        <p:nvPr/>
      </p:nvGrpSpPr>
      <p:grpSpPr>
        <a:xfrm>
          <a:off x="0" y="0"/>
          <a:ext cx="0" cy="0"/>
          <a:chOff x="0" y="0"/>
          <a:chExt cx="0" cy="0"/>
        </a:xfrm>
      </p:grpSpPr>
      <p:pic>
        <p:nvPicPr>
          <p:cNvPr id="4" name="Picture 3" descr="blackopacity30.png">
            <a:extLst>
              <a:ext uri="{FF2B5EF4-FFF2-40B4-BE49-F238E27FC236}">
                <a16:creationId xmlns:a16="http://schemas.microsoft.com/office/drawing/2014/main" id="{DBF1BB09-E075-C782-750F-17C73AC0063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467351"/>
            <a:ext cx="12192000" cy="1390650"/>
          </a:xfrm>
          <a:prstGeom prst="rect">
            <a:avLst/>
          </a:prstGeom>
        </p:spPr>
      </p:pic>
      <p:sp>
        <p:nvSpPr>
          <p:cNvPr id="5" name="TextBox 4">
            <a:extLst>
              <a:ext uri="{FF2B5EF4-FFF2-40B4-BE49-F238E27FC236}">
                <a16:creationId xmlns:a16="http://schemas.microsoft.com/office/drawing/2014/main" id="{71FCEC5E-CB04-EF8A-9368-B0EDD3608DE0}"/>
              </a:ext>
            </a:extLst>
          </p:cNvPr>
          <p:cNvSpPr txBox="1"/>
          <p:nvPr/>
        </p:nvSpPr>
        <p:spPr>
          <a:xfrm>
            <a:off x="247649" y="5747177"/>
            <a:ext cx="11696700" cy="830997"/>
          </a:xfrm>
          <a:prstGeom prst="rect">
            <a:avLst/>
          </a:prstGeom>
          <a:noFill/>
        </p:spPr>
        <p:txBody>
          <a:bodyPr wrap="square" rtlCol="0">
            <a:spAutoFit/>
          </a:bodyPr>
          <a:lstStyle/>
          <a:p>
            <a:r>
              <a:rPr lang="en-US" sz="4800" dirty="0">
                <a:solidFill>
                  <a:schemeClr val="bg1"/>
                </a:solidFill>
              </a:rPr>
              <a:t>New Start – The Sandhills, N.C.</a:t>
            </a:r>
          </a:p>
        </p:txBody>
      </p:sp>
      <p:pic>
        <p:nvPicPr>
          <p:cNvPr id="8" name="Picture 7" descr="A group of people posing for a photo&#10;&#10;AI-generated content may be incorrect.">
            <a:extLst>
              <a:ext uri="{FF2B5EF4-FFF2-40B4-BE49-F238E27FC236}">
                <a16:creationId xmlns:a16="http://schemas.microsoft.com/office/drawing/2014/main" id="{8A305026-7DEC-0BD8-1AE8-A1A189E16175}"/>
              </a:ext>
            </a:extLst>
          </p:cNvPr>
          <p:cNvPicPr>
            <a:picLocks noChangeAspect="1"/>
          </p:cNvPicPr>
          <p:nvPr/>
        </p:nvPicPr>
        <p:blipFill>
          <a:blip r:embed="rId4"/>
          <a:stretch>
            <a:fillRect/>
          </a:stretch>
        </p:blipFill>
        <p:spPr>
          <a:xfrm>
            <a:off x="0" y="0"/>
            <a:ext cx="7435516" cy="5557374"/>
          </a:xfrm>
          <a:prstGeom prst="rect">
            <a:avLst/>
          </a:prstGeom>
        </p:spPr>
      </p:pic>
      <p:pic>
        <p:nvPicPr>
          <p:cNvPr id="10" name="Picture 9" descr="A person standing next to a car with bags in the back&#10;&#10;AI-generated content may be incorrect.">
            <a:extLst>
              <a:ext uri="{FF2B5EF4-FFF2-40B4-BE49-F238E27FC236}">
                <a16:creationId xmlns:a16="http://schemas.microsoft.com/office/drawing/2014/main" id="{078B9B17-0AB5-17E4-C462-BD9B0F404B3E}"/>
              </a:ext>
            </a:extLst>
          </p:cNvPr>
          <p:cNvPicPr>
            <a:picLocks noChangeAspect="1"/>
          </p:cNvPicPr>
          <p:nvPr/>
        </p:nvPicPr>
        <p:blipFill>
          <a:blip r:embed="rId5"/>
          <a:srcRect l="18325" r="32726"/>
          <a:stretch>
            <a:fillRect/>
          </a:stretch>
        </p:blipFill>
        <p:spPr>
          <a:xfrm>
            <a:off x="7435517" y="-1736"/>
            <a:ext cx="4756484" cy="5469086"/>
          </a:xfrm>
          <a:prstGeom prst="rect">
            <a:avLst/>
          </a:prstGeom>
        </p:spPr>
      </p:pic>
    </p:spTree>
    <p:extLst>
      <p:ext uri="{BB962C8B-B14F-4D97-AF65-F5344CB8AC3E}">
        <p14:creationId xmlns:p14="http://schemas.microsoft.com/office/powerpoint/2010/main" val="30199595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1F269F-D991-44BB-B840-24C2BE5E4DA6}"/>
            </a:ext>
          </a:extLst>
        </p:cNvPr>
        <p:cNvGrpSpPr/>
        <p:nvPr/>
      </p:nvGrpSpPr>
      <p:grpSpPr>
        <a:xfrm>
          <a:off x="0" y="0"/>
          <a:ext cx="0" cy="0"/>
          <a:chOff x="0" y="0"/>
          <a:chExt cx="0" cy="0"/>
        </a:xfrm>
      </p:grpSpPr>
      <p:pic>
        <p:nvPicPr>
          <p:cNvPr id="3" name="Picture 2" descr="A group of people posing for a photo&#10;&#10;AI-generated content may be incorrect.">
            <a:extLst>
              <a:ext uri="{FF2B5EF4-FFF2-40B4-BE49-F238E27FC236}">
                <a16:creationId xmlns:a16="http://schemas.microsoft.com/office/drawing/2014/main" id="{856514F5-E724-C925-50A4-A8A97BB344E5}"/>
              </a:ext>
            </a:extLst>
          </p:cNvPr>
          <p:cNvPicPr>
            <a:picLocks noChangeAspect="1"/>
          </p:cNvPicPr>
          <p:nvPr/>
        </p:nvPicPr>
        <p:blipFill>
          <a:blip r:embed="rId3"/>
          <a:srcRect t="25000"/>
          <a:stretch>
            <a:fillRect/>
          </a:stretch>
        </p:blipFill>
        <p:spPr>
          <a:xfrm>
            <a:off x="0" y="0"/>
            <a:ext cx="12192000" cy="6858000"/>
          </a:xfrm>
          <a:prstGeom prst="rect">
            <a:avLst/>
          </a:prstGeom>
        </p:spPr>
      </p:pic>
      <p:pic>
        <p:nvPicPr>
          <p:cNvPr id="4" name="Picture 3" descr="blackopacity30.png">
            <a:extLst>
              <a:ext uri="{FF2B5EF4-FFF2-40B4-BE49-F238E27FC236}">
                <a16:creationId xmlns:a16="http://schemas.microsoft.com/office/drawing/2014/main" id="{E18B95DE-5ABB-8A11-DB93-BB4AAAE8382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467351"/>
            <a:ext cx="12192000" cy="1390650"/>
          </a:xfrm>
          <a:prstGeom prst="rect">
            <a:avLst/>
          </a:prstGeom>
        </p:spPr>
      </p:pic>
      <p:sp>
        <p:nvSpPr>
          <p:cNvPr id="5" name="TextBox 4">
            <a:extLst>
              <a:ext uri="{FF2B5EF4-FFF2-40B4-BE49-F238E27FC236}">
                <a16:creationId xmlns:a16="http://schemas.microsoft.com/office/drawing/2014/main" id="{7EAB2B2D-C807-6D5C-A124-4A0A0E4F3399}"/>
              </a:ext>
            </a:extLst>
          </p:cNvPr>
          <p:cNvSpPr txBox="1"/>
          <p:nvPr/>
        </p:nvSpPr>
        <p:spPr>
          <a:xfrm>
            <a:off x="247649" y="5747177"/>
            <a:ext cx="11696700" cy="830997"/>
          </a:xfrm>
          <a:prstGeom prst="rect">
            <a:avLst/>
          </a:prstGeom>
          <a:noFill/>
        </p:spPr>
        <p:txBody>
          <a:bodyPr wrap="square" rtlCol="0">
            <a:spAutoFit/>
          </a:bodyPr>
          <a:lstStyle/>
          <a:p>
            <a:r>
              <a:rPr lang="en-US" sz="4800" dirty="0">
                <a:solidFill>
                  <a:schemeClr val="bg1"/>
                </a:solidFill>
              </a:rPr>
              <a:t>New Start – West Richland, Wash.</a:t>
            </a:r>
          </a:p>
        </p:txBody>
      </p:sp>
    </p:spTree>
    <p:extLst>
      <p:ext uri="{BB962C8B-B14F-4D97-AF65-F5344CB8AC3E}">
        <p14:creationId xmlns:p14="http://schemas.microsoft.com/office/powerpoint/2010/main" val="13928271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A722F-5657-2A58-353C-66E689616DA0}"/>
            </a:ext>
          </a:extLst>
        </p:cNvPr>
        <p:cNvGrpSpPr/>
        <p:nvPr/>
      </p:nvGrpSpPr>
      <p:grpSpPr>
        <a:xfrm>
          <a:off x="0" y="0"/>
          <a:ext cx="0" cy="0"/>
          <a:chOff x="0" y="0"/>
          <a:chExt cx="0" cy="0"/>
        </a:xfrm>
      </p:grpSpPr>
      <p:pic>
        <p:nvPicPr>
          <p:cNvPr id="6" name="Picture 5" descr="A group of people sitting in a circle&#10;&#10;AI-generated content may be incorrect.">
            <a:extLst>
              <a:ext uri="{FF2B5EF4-FFF2-40B4-BE49-F238E27FC236}">
                <a16:creationId xmlns:a16="http://schemas.microsoft.com/office/drawing/2014/main" id="{EE6E667F-6DF1-8754-F474-D53774AFD5F8}"/>
              </a:ext>
            </a:extLst>
          </p:cNvPr>
          <p:cNvPicPr>
            <a:picLocks noChangeAspect="1"/>
          </p:cNvPicPr>
          <p:nvPr/>
        </p:nvPicPr>
        <p:blipFill>
          <a:blip r:embed="rId3"/>
          <a:srcRect t="20263" b="4737"/>
          <a:stretch>
            <a:fillRect/>
          </a:stretch>
        </p:blipFill>
        <p:spPr>
          <a:xfrm>
            <a:off x="-2" y="0"/>
            <a:ext cx="12192002" cy="6858001"/>
          </a:xfrm>
          <a:prstGeom prst="rect">
            <a:avLst/>
          </a:prstGeom>
        </p:spPr>
      </p:pic>
      <p:pic>
        <p:nvPicPr>
          <p:cNvPr id="4" name="Picture 3" descr="blackopacity30.png">
            <a:extLst>
              <a:ext uri="{FF2B5EF4-FFF2-40B4-BE49-F238E27FC236}">
                <a16:creationId xmlns:a16="http://schemas.microsoft.com/office/drawing/2014/main" id="{239E0D76-31D3-A674-ED4C-AAF9161D61D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467351"/>
            <a:ext cx="12192000" cy="1390650"/>
          </a:xfrm>
          <a:prstGeom prst="rect">
            <a:avLst/>
          </a:prstGeom>
        </p:spPr>
      </p:pic>
      <p:sp>
        <p:nvSpPr>
          <p:cNvPr id="5" name="TextBox 4">
            <a:extLst>
              <a:ext uri="{FF2B5EF4-FFF2-40B4-BE49-F238E27FC236}">
                <a16:creationId xmlns:a16="http://schemas.microsoft.com/office/drawing/2014/main" id="{6CCCE0A6-909A-87A9-89E8-E310B017B4B5}"/>
              </a:ext>
            </a:extLst>
          </p:cNvPr>
          <p:cNvSpPr txBox="1"/>
          <p:nvPr/>
        </p:nvSpPr>
        <p:spPr>
          <a:xfrm>
            <a:off x="247649" y="5747177"/>
            <a:ext cx="11696700" cy="830997"/>
          </a:xfrm>
          <a:prstGeom prst="rect">
            <a:avLst/>
          </a:prstGeom>
          <a:noFill/>
        </p:spPr>
        <p:txBody>
          <a:bodyPr wrap="square" rtlCol="0">
            <a:spAutoFit/>
          </a:bodyPr>
          <a:lstStyle/>
          <a:p>
            <a:r>
              <a:rPr lang="en-US" sz="4800" dirty="0">
                <a:solidFill>
                  <a:schemeClr val="bg1"/>
                </a:solidFill>
              </a:rPr>
              <a:t>New Start – Wilmington, N.C.</a:t>
            </a:r>
          </a:p>
        </p:txBody>
      </p:sp>
    </p:spTree>
    <p:extLst>
      <p:ext uri="{BB962C8B-B14F-4D97-AF65-F5344CB8AC3E}">
        <p14:creationId xmlns:p14="http://schemas.microsoft.com/office/powerpoint/2010/main" val="138782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3D20B8-CC7F-F452-108E-001B4393D408}"/>
              </a:ext>
            </a:extLst>
          </p:cNvPr>
          <p:cNvPicPr>
            <a:picLocks noChangeAspect="1"/>
          </p:cNvPicPr>
          <p:nvPr/>
        </p:nvPicPr>
        <p:blipFill>
          <a:blip r:embed="rId3"/>
          <a:stretch>
            <a:fillRect/>
          </a:stretch>
        </p:blipFill>
        <p:spPr>
          <a:xfrm>
            <a:off x="4547388" y="1004223"/>
            <a:ext cx="7079729" cy="4849553"/>
          </a:xfrm>
          <a:prstGeom prst="rect">
            <a:avLst/>
          </a:prstGeom>
        </p:spPr>
      </p:pic>
      <p:sp>
        <p:nvSpPr>
          <p:cNvPr id="4" name="TextBox 3">
            <a:extLst>
              <a:ext uri="{FF2B5EF4-FFF2-40B4-BE49-F238E27FC236}">
                <a16:creationId xmlns:a16="http://schemas.microsoft.com/office/drawing/2014/main" id="{8D1F90BB-BB9C-FB11-A186-40B2FB148DD1}"/>
              </a:ext>
            </a:extLst>
          </p:cNvPr>
          <p:cNvSpPr txBox="1"/>
          <p:nvPr/>
        </p:nvSpPr>
        <p:spPr>
          <a:xfrm>
            <a:off x="564883" y="2028615"/>
            <a:ext cx="3939939" cy="2800767"/>
          </a:xfrm>
          <a:prstGeom prst="rect">
            <a:avLst/>
          </a:prstGeom>
          <a:noFill/>
        </p:spPr>
        <p:txBody>
          <a:bodyPr wrap="square" rtlCol="0">
            <a:spAutoFit/>
          </a:bodyPr>
          <a:lstStyle/>
          <a:p>
            <a:pPr>
              <a:spcAft>
                <a:spcPts val="1200"/>
              </a:spcAft>
            </a:pPr>
            <a:r>
              <a:rPr lang="en-US" sz="4400" b="1" dirty="0">
                <a:solidFill>
                  <a:schemeClr val="bg1"/>
                </a:solidFill>
                <a:latin typeface="+mj-lt"/>
                <a:ea typeface="Calibri" panose="020F0502020204030204" pitchFamily="34" charset="0"/>
                <a:cs typeface="Times New Roman" panose="02020603050405020304" pitchFamily="18" charset="0"/>
              </a:rPr>
              <a:t>Balancing gratitude, needs, and stewardship</a:t>
            </a:r>
          </a:p>
        </p:txBody>
      </p:sp>
    </p:spTree>
    <p:extLst>
      <p:ext uri="{BB962C8B-B14F-4D97-AF65-F5344CB8AC3E}">
        <p14:creationId xmlns:p14="http://schemas.microsoft.com/office/powerpoint/2010/main" val="17715105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95BB9-0334-1159-18B8-970B87A9E0BE}"/>
              </a:ext>
            </a:extLst>
          </p:cNvPr>
          <p:cNvSpPr>
            <a:spLocks noGrp="1"/>
          </p:cNvSpPr>
          <p:nvPr>
            <p:ph type="title" idx="4294967295"/>
          </p:nvPr>
        </p:nvSpPr>
        <p:spPr>
          <a:xfrm>
            <a:off x="8325720" y="203893"/>
            <a:ext cx="3489325" cy="1616075"/>
          </a:xfrm>
        </p:spPr>
        <p:txBody>
          <a:bodyPr anchor="b">
            <a:normAutofit/>
          </a:bodyPr>
          <a:lstStyle/>
          <a:p>
            <a:r>
              <a:rPr lang="en-US" sz="3200" b="1" dirty="0">
                <a:solidFill>
                  <a:schemeClr val="bg1"/>
                </a:solidFill>
                <a:effectLst>
                  <a:outerShdw blurRad="38100" dist="38100" dir="2700000" algn="tl">
                    <a:srgbClr val="000000">
                      <a:alpha val="43137"/>
                    </a:srgbClr>
                  </a:outerShdw>
                </a:effectLst>
              </a:rPr>
              <a:t>Home missions celebrate grand openings</a:t>
            </a:r>
          </a:p>
        </p:txBody>
      </p:sp>
      <p:sp>
        <p:nvSpPr>
          <p:cNvPr id="11" name="Content Placeholder 10">
            <a:extLst>
              <a:ext uri="{FF2B5EF4-FFF2-40B4-BE49-F238E27FC236}">
                <a16:creationId xmlns:a16="http://schemas.microsoft.com/office/drawing/2014/main" id="{E37E8904-E158-82CD-BD89-5DAC5B724A47}"/>
              </a:ext>
            </a:extLst>
          </p:cNvPr>
          <p:cNvSpPr>
            <a:spLocks noGrp="1"/>
          </p:cNvSpPr>
          <p:nvPr>
            <p:ph idx="4294967295"/>
          </p:nvPr>
        </p:nvSpPr>
        <p:spPr>
          <a:xfrm>
            <a:off x="8325720" y="2017713"/>
            <a:ext cx="3768725" cy="4449762"/>
          </a:xfrm>
        </p:spPr>
        <p:txBody>
          <a:bodyPr anchor="t">
            <a:normAutofit/>
          </a:bodyPr>
          <a:lstStyle/>
          <a:p>
            <a:pPr>
              <a:lnSpc>
                <a:spcPct val="100000"/>
              </a:lnSpc>
            </a:pPr>
            <a:r>
              <a:rPr lang="en-US" sz="2400" dirty="0">
                <a:solidFill>
                  <a:schemeClr val="bg1"/>
                </a:solidFill>
              </a:rPr>
              <a:t>Harbor – </a:t>
            </a:r>
            <a:br>
              <a:rPr lang="en-US" sz="2400" dirty="0">
                <a:solidFill>
                  <a:schemeClr val="bg1"/>
                </a:solidFill>
              </a:rPr>
            </a:br>
            <a:r>
              <a:rPr lang="en-US" sz="2400" dirty="0">
                <a:solidFill>
                  <a:schemeClr val="bg1"/>
                </a:solidFill>
              </a:rPr>
              <a:t>Boston, Mass. (Jan. 18)</a:t>
            </a:r>
          </a:p>
          <a:p>
            <a:pPr>
              <a:lnSpc>
                <a:spcPct val="100000"/>
              </a:lnSpc>
            </a:pPr>
            <a:r>
              <a:rPr lang="en-US" sz="2400" dirty="0">
                <a:solidFill>
                  <a:schemeClr val="bg1"/>
                </a:solidFill>
              </a:rPr>
              <a:t>Cornerstone -  Centerton, AR (Feb. 22)</a:t>
            </a:r>
          </a:p>
          <a:p>
            <a:pPr>
              <a:lnSpc>
                <a:spcPct val="100000"/>
              </a:lnSpc>
            </a:pPr>
            <a:r>
              <a:rPr lang="en-US" sz="2400" dirty="0">
                <a:solidFill>
                  <a:schemeClr val="bg1"/>
                </a:solidFill>
              </a:rPr>
              <a:t>Mount Hope – </a:t>
            </a:r>
            <a:br>
              <a:rPr lang="en-US" sz="2400" dirty="0">
                <a:solidFill>
                  <a:schemeClr val="bg1"/>
                </a:solidFill>
              </a:rPr>
            </a:br>
            <a:r>
              <a:rPr lang="en-US" sz="2400" dirty="0">
                <a:solidFill>
                  <a:schemeClr val="bg1"/>
                </a:solidFill>
              </a:rPr>
              <a:t>Bend, Ore. (March 29)</a:t>
            </a:r>
          </a:p>
          <a:p>
            <a:pPr>
              <a:lnSpc>
                <a:spcPct val="100000"/>
              </a:lnSpc>
            </a:pPr>
            <a:r>
              <a:rPr lang="en-US" sz="2400" dirty="0">
                <a:solidFill>
                  <a:schemeClr val="bg1"/>
                </a:solidFill>
              </a:rPr>
              <a:t>Redemption – </a:t>
            </a:r>
            <a:br>
              <a:rPr lang="en-US" sz="2400" dirty="0">
                <a:solidFill>
                  <a:schemeClr val="bg1"/>
                </a:solidFill>
              </a:rPr>
            </a:br>
            <a:r>
              <a:rPr lang="en-US" sz="2400" dirty="0">
                <a:solidFill>
                  <a:schemeClr val="bg1"/>
                </a:solidFill>
              </a:rPr>
              <a:t>Erie, Colo. (March 29)</a:t>
            </a:r>
          </a:p>
          <a:p>
            <a:pPr>
              <a:lnSpc>
                <a:spcPct val="100000"/>
              </a:lnSpc>
            </a:pPr>
            <a:r>
              <a:rPr lang="en-US" sz="2400" dirty="0">
                <a:solidFill>
                  <a:schemeClr val="bg1"/>
                </a:solidFill>
              </a:rPr>
              <a:t>Crossroads – </a:t>
            </a:r>
            <a:br>
              <a:rPr lang="en-US" sz="2400" dirty="0">
                <a:solidFill>
                  <a:schemeClr val="bg1"/>
                </a:solidFill>
              </a:rPr>
            </a:br>
            <a:r>
              <a:rPr lang="en-US" sz="2400" dirty="0">
                <a:solidFill>
                  <a:schemeClr val="bg1"/>
                </a:solidFill>
              </a:rPr>
              <a:t>Chicago, Ill. (April 5)</a:t>
            </a: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endParaRPr lang="en-US" sz="2000" dirty="0">
              <a:solidFill>
                <a:schemeClr val="bg1"/>
              </a:solidFill>
            </a:endParaRPr>
          </a:p>
          <a:p>
            <a:endParaRPr lang="en-US" sz="2000" dirty="0">
              <a:solidFill>
                <a:schemeClr val="bg1"/>
              </a:solidFill>
            </a:endParaRPr>
          </a:p>
        </p:txBody>
      </p:sp>
      <p:pic>
        <p:nvPicPr>
          <p:cNvPr id="5" name="Picture 4">
            <a:extLst>
              <a:ext uri="{FF2B5EF4-FFF2-40B4-BE49-F238E27FC236}">
                <a16:creationId xmlns:a16="http://schemas.microsoft.com/office/drawing/2014/main" id="{18CD6195-0FDF-A665-15C4-56A161CBDA76}"/>
              </a:ext>
            </a:extLst>
          </p:cNvPr>
          <p:cNvPicPr>
            <a:picLocks noChangeAspect="1"/>
          </p:cNvPicPr>
          <p:nvPr/>
        </p:nvPicPr>
        <p:blipFill>
          <a:blip r:embed="rId3"/>
          <a:srcRect b="34830"/>
          <a:stretch>
            <a:fillRect/>
          </a:stretch>
        </p:blipFill>
        <p:spPr>
          <a:xfrm>
            <a:off x="158378" y="-18834"/>
            <a:ext cx="3890406" cy="3380493"/>
          </a:xfrm>
          <a:prstGeom prst="rect">
            <a:avLst/>
          </a:prstGeom>
        </p:spPr>
      </p:pic>
      <p:pic>
        <p:nvPicPr>
          <p:cNvPr id="8" name="Picture 7">
            <a:extLst>
              <a:ext uri="{FF2B5EF4-FFF2-40B4-BE49-F238E27FC236}">
                <a16:creationId xmlns:a16="http://schemas.microsoft.com/office/drawing/2014/main" id="{3D70F5BF-3151-455A-41EC-C94D5176101E}"/>
              </a:ext>
            </a:extLst>
          </p:cNvPr>
          <p:cNvPicPr>
            <a:picLocks noChangeAspect="1"/>
          </p:cNvPicPr>
          <p:nvPr/>
        </p:nvPicPr>
        <p:blipFill>
          <a:blip r:embed="rId4"/>
          <a:srcRect l="9023" t="16071" r="12574" b="14931"/>
          <a:stretch>
            <a:fillRect/>
          </a:stretch>
        </p:blipFill>
        <p:spPr>
          <a:xfrm>
            <a:off x="4048784" y="0"/>
            <a:ext cx="3875855" cy="3410956"/>
          </a:xfrm>
          <a:prstGeom prst="rect">
            <a:avLst/>
          </a:prstGeom>
        </p:spPr>
      </p:pic>
      <p:pic>
        <p:nvPicPr>
          <p:cNvPr id="10" name="Picture 9">
            <a:extLst>
              <a:ext uri="{FF2B5EF4-FFF2-40B4-BE49-F238E27FC236}">
                <a16:creationId xmlns:a16="http://schemas.microsoft.com/office/drawing/2014/main" id="{685D239D-ACF1-05DD-2E23-B8B0E64D0BBC}"/>
              </a:ext>
            </a:extLst>
          </p:cNvPr>
          <p:cNvPicPr>
            <a:picLocks noChangeAspect="1"/>
          </p:cNvPicPr>
          <p:nvPr/>
        </p:nvPicPr>
        <p:blipFill>
          <a:blip r:embed="rId5"/>
          <a:srcRect l="6517" r="10305"/>
          <a:stretch>
            <a:fillRect/>
          </a:stretch>
        </p:blipFill>
        <p:spPr>
          <a:xfrm>
            <a:off x="172929" y="3347135"/>
            <a:ext cx="3890406" cy="3507862"/>
          </a:xfrm>
          <a:prstGeom prst="rect">
            <a:avLst/>
          </a:prstGeom>
        </p:spPr>
      </p:pic>
      <p:pic>
        <p:nvPicPr>
          <p:cNvPr id="14" name="Picture 13">
            <a:extLst>
              <a:ext uri="{FF2B5EF4-FFF2-40B4-BE49-F238E27FC236}">
                <a16:creationId xmlns:a16="http://schemas.microsoft.com/office/drawing/2014/main" id="{BAB0D6D7-0CA8-C934-7B01-BA6DA26AD507}"/>
              </a:ext>
            </a:extLst>
          </p:cNvPr>
          <p:cNvPicPr>
            <a:picLocks noChangeAspect="1"/>
          </p:cNvPicPr>
          <p:nvPr/>
        </p:nvPicPr>
        <p:blipFill>
          <a:blip r:embed="rId6"/>
          <a:srcRect t="17579" b="16961"/>
          <a:stretch>
            <a:fillRect/>
          </a:stretch>
        </p:blipFill>
        <p:spPr>
          <a:xfrm>
            <a:off x="4048784" y="3347135"/>
            <a:ext cx="3904957" cy="3507862"/>
          </a:xfrm>
          <a:prstGeom prst="rect">
            <a:avLst/>
          </a:prstGeom>
        </p:spPr>
      </p:pic>
    </p:spTree>
    <p:extLst>
      <p:ext uri="{BB962C8B-B14F-4D97-AF65-F5344CB8AC3E}">
        <p14:creationId xmlns:p14="http://schemas.microsoft.com/office/powerpoint/2010/main" val="27462942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standing outside of a building&#10;&#10;AI-generated content may be incorrect.">
            <a:extLst>
              <a:ext uri="{FF2B5EF4-FFF2-40B4-BE49-F238E27FC236}">
                <a16:creationId xmlns:a16="http://schemas.microsoft.com/office/drawing/2014/main" id="{F2135412-9B9E-DC5F-756D-959A1F0C8D8C}"/>
              </a:ext>
            </a:extLst>
          </p:cNvPr>
          <p:cNvPicPr>
            <a:picLocks noChangeAspect="1"/>
          </p:cNvPicPr>
          <p:nvPr/>
        </p:nvPicPr>
        <p:blipFill>
          <a:blip r:embed="rId3"/>
          <a:srcRect b="2901"/>
          <a:stretch/>
        </p:blipFill>
        <p:spPr>
          <a:xfrm>
            <a:off x="6929536" y="1253734"/>
            <a:ext cx="4489174" cy="43589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4">
            <a:extLst>
              <a:ext uri="{FF2B5EF4-FFF2-40B4-BE49-F238E27FC236}">
                <a16:creationId xmlns:a16="http://schemas.microsoft.com/office/drawing/2014/main" id="{36B46FB6-6DBB-4E81-BF26-C45ADB679438}"/>
              </a:ext>
            </a:extLst>
          </p:cNvPr>
          <p:cNvSpPr>
            <a:spLocks noGrp="1"/>
          </p:cNvSpPr>
          <p:nvPr>
            <p:ph type="title" idx="4294967295"/>
          </p:nvPr>
        </p:nvSpPr>
        <p:spPr>
          <a:xfrm>
            <a:off x="409074" y="271463"/>
            <a:ext cx="7839075" cy="1325562"/>
          </a:xfrm>
        </p:spPr>
        <p:txBody>
          <a:bodyPr>
            <a:normAutofit fontScale="90000"/>
          </a:bodyPr>
          <a:lstStyle/>
          <a:p>
            <a:r>
              <a:rPr lang="en-US" sz="4900" b="1" dirty="0">
                <a:latin typeface="Trebuchet MS" panose="020B0703020202090204" pitchFamily="34" charset="0"/>
                <a:cs typeface="Arial" panose="020B0604020202020204" pitchFamily="34" charset="0"/>
              </a:rPr>
              <a:t>WELS Church Extension Fund</a:t>
            </a:r>
            <a:br>
              <a:rPr lang="en-US" sz="3800" dirty="0">
                <a:latin typeface="Trebuchet MS" panose="020B0703020202090204" pitchFamily="34" charset="0"/>
                <a:cs typeface="Arial" panose="020B0604020202020204" pitchFamily="34" charset="0"/>
              </a:rPr>
            </a:br>
            <a:r>
              <a:rPr lang="en-US" sz="2900" i="1" dirty="0">
                <a:solidFill>
                  <a:srgbClr val="005EB8"/>
                </a:solidFill>
                <a:latin typeface="Trebuchet MS" panose="020B0703020202090204" pitchFamily="34" charset="0"/>
                <a:cs typeface="Arial" panose="020B0604020202020204" pitchFamily="34" charset="0"/>
              </a:rPr>
              <a:t>A valuable partner of Home Missions</a:t>
            </a:r>
            <a:endParaRPr lang="en-US" sz="2900" b="1" i="1" dirty="0">
              <a:solidFill>
                <a:srgbClr val="005EB8"/>
              </a:solidFill>
              <a:latin typeface="Trebuchet MS" panose="020B0703020202090204" pitchFamily="34" charset="0"/>
              <a:cs typeface="Arial" panose="020B0604020202020204" pitchFamily="34" charset="0"/>
            </a:endParaRPr>
          </a:p>
        </p:txBody>
      </p:sp>
      <p:sp>
        <p:nvSpPr>
          <p:cNvPr id="8" name="Content Placeholder 7">
            <a:extLst>
              <a:ext uri="{FF2B5EF4-FFF2-40B4-BE49-F238E27FC236}">
                <a16:creationId xmlns:a16="http://schemas.microsoft.com/office/drawing/2014/main" id="{17223BE2-A5B0-47CA-B85F-54B085166B96}"/>
              </a:ext>
            </a:extLst>
          </p:cNvPr>
          <p:cNvSpPr>
            <a:spLocks noGrp="1"/>
          </p:cNvSpPr>
          <p:nvPr>
            <p:ph sz="half" idx="4294967295"/>
          </p:nvPr>
        </p:nvSpPr>
        <p:spPr>
          <a:xfrm>
            <a:off x="512356" y="1701445"/>
            <a:ext cx="5216525" cy="4694238"/>
          </a:xfrm>
        </p:spPr>
        <p:txBody>
          <a:bodyPr>
            <a:noAutofit/>
          </a:bodyPr>
          <a:lstStyle/>
          <a:p>
            <a:pPr>
              <a:lnSpc>
                <a:spcPct val="100000"/>
              </a:lnSpc>
              <a:spcBef>
                <a:spcPts val="0"/>
              </a:spcBef>
              <a:spcAft>
                <a:spcPts val="1200"/>
              </a:spcAft>
            </a:pPr>
            <a:r>
              <a:rPr lang="en-US" sz="2700" b="1" dirty="0">
                <a:solidFill>
                  <a:srgbClr val="005EB8"/>
                </a:solidFill>
                <a:latin typeface="Trebuchet MS" panose="020B0703020202090204" pitchFamily="34" charset="0"/>
                <a:cs typeface="Arial" panose="020B0604020202020204" pitchFamily="34" charset="0"/>
              </a:rPr>
              <a:t>$209.8 million in </a:t>
            </a:r>
            <a:r>
              <a:rPr lang="en-US" sz="2700" dirty="0">
                <a:latin typeface="Trebuchet MS" panose="020B0703020202090204" pitchFamily="34" charset="0"/>
                <a:cs typeface="Arial" panose="020B0604020202020204" pitchFamily="34" charset="0"/>
              </a:rPr>
              <a:t>total loan balances to over 190 WELS congregations</a:t>
            </a:r>
          </a:p>
          <a:p>
            <a:pPr>
              <a:lnSpc>
                <a:spcPct val="100000"/>
              </a:lnSpc>
              <a:spcBef>
                <a:spcPts val="0"/>
              </a:spcBef>
              <a:spcAft>
                <a:spcPts val="1200"/>
              </a:spcAft>
            </a:pPr>
            <a:r>
              <a:rPr lang="en-US" sz="2700" b="1" dirty="0">
                <a:solidFill>
                  <a:srgbClr val="005EB8"/>
                </a:solidFill>
                <a:latin typeface="Trebuchet MS" panose="020B0703020202090204" pitchFamily="34" charset="0"/>
                <a:cs typeface="Arial" panose="020B0604020202020204" pitchFamily="34" charset="0"/>
              </a:rPr>
              <a:t>$6.9 million </a:t>
            </a:r>
            <a:r>
              <a:rPr lang="en-US" sz="2700" dirty="0">
                <a:latin typeface="Trebuchet MS" panose="020B0703020202090204" pitchFamily="34" charset="0"/>
                <a:cs typeface="Arial" panose="020B0604020202020204" pitchFamily="34" charset="0"/>
              </a:rPr>
              <a:t>in matching grants to home mission churches since June 2023</a:t>
            </a:r>
          </a:p>
          <a:p>
            <a:pPr>
              <a:lnSpc>
                <a:spcPct val="100000"/>
              </a:lnSpc>
              <a:spcBef>
                <a:spcPts val="0"/>
              </a:spcBef>
              <a:spcAft>
                <a:spcPts val="1200"/>
              </a:spcAft>
            </a:pPr>
            <a:r>
              <a:rPr lang="en-US" sz="2700" b="1" dirty="0">
                <a:solidFill>
                  <a:srgbClr val="005EB8"/>
                </a:solidFill>
                <a:latin typeface="Trebuchet MS" panose="020B0703020202090204" pitchFamily="34" charset="0"/>
                <a:cs typeface="Arial" panose="020B0604020202020204" pitchFamily="34" charset="0"/>
              </a:rPr>
              <a:t>$2.9 million</a:t>
            </a:r>
            <a:r>
              <a:rPr lang="en-US" sz="2700" b="1" dirty="0">
                <a:latin typeface="Trebuchet MS" panose="020B0703020202090204" pitchFamily="34" charset="0"/>
                <a:cs typeface="Arial" panose="020B0604020202020204" pitchFamily="34" charset="0"/>
              </a:rPr>
              <a:t> in </a:t>
            </a:r>
            <a:r>
              <a:rPr lang="en-US" sz="2700" dirty="0">
                <a:latin typeface="Trebuchet MS" panose="020B0703020202090204" pitchFamily="34" charset="0"/>
                <a:cs typeface="Arial" panose="020B0604020202020204" pitchFamily="34" charset="0"/>
              </a:rPr>
              <a:t>grants to WELS </a:t>
            </a:r>
            <a:br>
              <a:rPr lang="en-US" sz="2700" dirty="0">
                <a:latin typeface="Trebuchet MS" panose="020B0703020202090204" pitchFamily="34" charset="0"/>
                <a:cs typeface="Arial" panose="020B0604020202020204" pitchFamily="34" charset="0"/>
              </a:rPr>
            </a:br>
            <a:r>
              <a:rPr lang="en-US" sz="2700" dirty="0">
                <a:latin typeface="Trebuchet MS" panose="020B0703020202090204" pitchFamily="34" charset="0"/>
                <a:cs typeface="Arial" panose="020B0604020202020204" pitchFamily="34" charset="0"/>
              </a:rPr>
              <a:t>Home Missions since June 2023</a:t>
            </a:r>
          </a:p>
        </p:txBody>
      </p:sp>
      <p:sp>
        <p:nvSpPr>
          <p:cNvPr id="3" name="TextBox 2">
            <a:extLst>
              <a:ext uri="{FF2B5EF4-FFF2-40B4-BE49-F238E27FC236}">
                <a16:creationId xmlns:a16="http://schemas.microsoft.com/office/drawing/2014/main" id="{7943BC83-3370-77DD-72CB-8B6691812297}"/>
              </a:ext>
            </a:extLst>
          </p:cNvPr>
          <p:cNvSpPr txBox="1"/>
          <p:nvPr/>
        </p:nvSpPr>
        <p:spPr>
          <a:xfrm>
            <a:off x="7577419" y="5749352"/>
            <a:ext cx="3841291" cy="646331"/>
          </a:xfrm>
          <a:prstGeom prst="rect">
            <a:avLst/>
          </a:prstGeom>
          <a:noFill/>
        </p:spPr>
        <p:txBody>
          <a:bodyPr wrap="square" rtlCol="0">
            <a:spAutoFit/>
          </a:bodyPr>
          <a:lstStyle/>
          <a:p>
            <a:pPr algn="r"/>
            <a:r>
              <a:rPr lang="en-US" dirty="0">
                <a:solidFill>
                  <a:srgbClr val="00285F"/>
                </a:solidFill>
                <a:latin typeface="Trebuchet MS" panose="020B0703020202090204" pitchFamily="34" charset="0"/>
                <a:cs typeface="Arial" panose="020B0604020202020204" pitchFamily="34" charset="0"/>
              </a:rPr>
              <a:t>Beam signing at </a:t>
            </a:r>
            <a:r>
              <a:rPr lang="en-US" dirty="0" err="1">
                <a:solidFill>
                  <a:srgbClr val="00285F"/>
                </a:solidFill>
                <a:latin typeface="Trebuchet MS" panose="020B0703020202090204" pitchFamily="34" charset="0"/>
                <a:cs typeface="Arial" panose="020B0604020202020204" pitchFamily="34" charset="0"/>
              </a:rPr>
              <a:t>TheMission</a:t>
            </a:r>
            <a:r>
              <a:rPr lang="en-US" dirty="0">
                <a:solidFill>
                  <a:srgbClr val="00285F"/>
                </a:solidFill>
                <a:latin typeface="Trebuchet MS" panose="020B0703020202090204" pitchFamily="34" charset="0"/>
                <a:cs typeface="Arial" panose="020B0604020202020204" pitchFamily="34" charset="0"/>
              </a:rPr>
              <a:t> in Willis, Texas, in Dec. 2024</a:t>
            </a:r>
          </a:p>
        </p:txBody>
      </p:sp>
      <p:pic>
        <p:nvPicPr>
          <p:cNvPr id="6" name="Picture 5" descr="Logo&#10;&#10;Description automatically generated with medium confidence">
            <a:extLst>
              <a:ext uri="{FF2B5EF4-FFF2-40B4-BE49-F238E27FC236}">
                <a16:creationId xmlns:a16="http://schemas.microsoft.com/office/drawing/2014/main" id="{998E48DD-7524-B8D7-93C6-2D376CC3B8A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28881" y="4973840"/>
            <a:ext cx="1848538" cy="1269265"/>
          </a:xfrm>
          <a:prstGeom prst="rect">
            <a:avLst/>
          </a:prstGeom>
        </p:spPr>
      </p:pic>
    </p:spTree>
    <p:extLst>
      <p:ext uri="{BB962C8B-B14F-4D97-AF65-F5344CB8AC3E}">
        <p14:creationId xmlns:p14="http://schemas.microsoft.com/office/powerpoint/2010/main" val="34971683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95BB9-0334-1159-18B8-970B87A9E0BE}"/>
              </a:ext>
            </a:extLst>
          </p:cNvPr>
          <p:cNvSpPr>
            <a:spLocks noGrp="1"/>
          </p:cNvSpPr>
          <p:nvPr>
            <p:ph type="title" idx="4294967295"/>
          </p:nvPr>
        </p:nvSpPr>
        <p:spPr>
          <a:xfrm>
            <a:off x="8386709" y="234950"/>
            <a:ext cx="3489325" cy="1616075"/>
          </a:xfrm>
        </p:spPr>
        <p:txBody>
          <a:bodyPr anchor="b">
            <a:normAutofit/>
          </a:bodyPr>
          <a:lstStyle/>
          <a:p>
            <a:r>
              <a:rPr lang="en-US" sz="3200" b="1" dirty="0">
                <a:solidFill>
                  <a:schemeClr val="bg1"/>
                </a:solidFill>
                <a:effectLst>
                  <a:outerShdw blurRad="38100" dist="38100" dir="2700000" algn="tl">
                    <a:srgbClr val="000000">
                      <a:alpha val="43137"/>
                    </a:srgbClr>
                  </a:outerShdw>
                </a:effectLst>
              </a:rPr>
              <a:t>Home missions dedicate new buildings</a:t>
            </a:r>
          </a:p>
        </p:txBody>
      </p:sp>
      <p:sp>
        <p:nvSpPr>
          <p:cNvPr id="11" name="Content Placeholder 10">
            <a:extLst>
              <a:ext uri="{FF2B5EF4-FFF2-40B4-BE49-F238E27FC236}">
                <a16:creationId xmlns:a16="http://schemas.microsoft.com/office/drawing/2014/main" id="{E37E8904-E158-82CD-BD89-5DAC5B724A47}"/>
              </a:ext>
            </a:extLst>
          </p:cNvPr>
          <p:cNvSpPr>
            <a:spLocks noGrp="1"/>
          </p:cNvSpPr>
          <p:nvPr>
            <p:ph idx="4294967295"/>
          </p:nvPr>
        </p:nvSpPr>
        <p:spPr>
          <a:xfrm>
            <a:off x="8386709" y="2185267"/>
            <a:ext cx="3489325" cy="4449762"/>
          </a:xfrm>
        </p:spPr>
        <p:txBody>
          <a:bodyPr anchor="t">
            <a:normAutofit/>
          </a:bodyPr>
          <a:lstStyle/>
          <a:p>
            <a:pPr>
              <a:lnSpc>
                <a:spcPct val="100000"/>
              </a:lnSpc>
            </a:pPr>
            <a:r>
              <a:rPr lang="en-US" sz="2400" dirty="0" err="1">
                <a:solidFill>
                  <a:schemeClr val="bg1"/>
                </a:solidFill>
              </a:rPr>
              <a:t>TheMission</a:t>
            </a:r>
            <a:r>
              <a:rPr lang="en-US" sz="2400" dirty="0">
                <a:solidFill>
                  <a:schemeClr val="bg1"/>
                </a:solidFill>
              </a:rPr>
              <a:t> – Willis (Conroe), Texas</a:t>
            </a:r>
          </a:p>
          <a:p>
            <a:pPr>
              <a:lnSpc>
                <a:spcPct val="100000"/>
              </a:lnSpc>
            </a:pPr>
            <a:r>
              <a:rPr lang="en-US" sz="2400" dirty="0">
                <a:solidFill>
                  <a:schemeClr val="bg1"/>
                </a:solidFill>
              </a:rPr>
              <a:t>Huntersville Lutheran Church, Huntersville, N.C.</a:t>
            </a:r>
          </a:p>
          <a:p>
            <a:pPr>
              <a:lnSpc>
                <a:spcPct val="100000"/>
              </a:lnSpc>
            </a:pPr>
            <a:r>
              <a:rPr lang="en-US" sz="2400" dirty="0">
                <a:solidFill>
                  <a:schemeClr val="bg1"/>
                </a:solidFill>
              </a:rPr>
              <a:t>Sure Foundation, Brandon, S.D.</a:t>
            </a:r>
          </a:p>
          <a:p>
            <a:pPr>
              <a:lnSpc>
                <a:spcPct val="100000"/>
              </a:lnSpc>
            </a:pPr>
            <a:r>
              <a:rPr lang="en-US" sz="2400" dirty="0">
                <a:solidFill>
                  <a:schemeClr val="bg1"/>
                </a:solidFill>
              </a:rPr>
              <a:t>Foundation, Peyton, Colo.</a:t>
            </a: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endParaRPr lang="en-US" sz="2000" dirty="0">
              <a:solidFill>
                <a:schemeClr val="bg1"/>
              </a:solidFill>
            </a:endParaRPr>
          </a:p>
          <a:p>
            <a:endParaRPr lang="en-US" sz="2000" dirty="0">
              <a:solidFill>
                <a:schemeClr val="bg1"/>
              </a:solidFill>
            </a:endParaRPr>
          </a:p>
        </p:txBody>
      </p:sp>
      <p:pic>
        <p:nvPicPr>
          <p:cNvPr id="4" name="Picture 3" descr="A person standing on stage in front of a large window&#10;&#10;AI-generated content may be incorrect.">
            <a:extLst>
              <a:ext uri="{FF2B5EF4-FFF2-40B4-BE49-F238E27FC236}">
                <a16:creationId xmlns:a16="http://schemas.microsoft.com/office/drawing/2014/main" id="{3A81880D-C986-A7ED-8C22-5FD1100F8B6F}"/>
              </a:ext>
            </a:extLst>
          </p:cNvPr>
          <p:cNvPicPr>
            <a:picLocks noChangeAspect="1"/>
          </p:cNvPicPr>
          <p:nvPr/>
        </p:nvPicPr>
        <p:blipFill>
          <a:blip r:embed="rId3"/>
          <a:srcRect l="12332" r="11321"/>
          <a:stretch>
            <a:fillRect/>
          </a:stretch>
        </p:blipFill>
        <p:spPr>
          <a:xfrm>
            <a:off x="123711" y="-18834"/>
            <a:ext cx="3925072" cy="3429000"/>
          </a:xfrm>
          <a:prstGeom prst="rect">
            <a:avLst/>
          </a:prstGeom>
        </p:spPr>
      </p:pic>
      <p:pic>
        <p:nvPicPr>
          <p:cNvPr id="6" name="Picture 5" descr="A church with a stage and chairs&#10;&#10;AI-generated content may be incorrect.">
            <a:extLst>
              <a:ext uri="{FF2B5EF4-FFF2-40B4-BE49-F238E27FC236}">
                <a16:creationId xmlns:a16="http://schemas.microsoft.com/office/drawing/2014/main" id="{236AA625-B638-5FE9-4E27-B87423448A87}"/>
              </a:ext>
            </a:extLst>
          </p:cNvPr>
          <p:cNvPicPr>
            <a:picLocks noChangeAspect="1"/>
          </p:cNvPicPr>
          <p:nvPr/>
        </p:nvPicPr>
        <p:blipFill>
          <a:blip r:embed="rId4"/>
          <a:srcRect l="7238" r="4622"/>
          <a:stretch>
            <a:fillRect/>
          </a:stretch>
        </p:blipFill>
        <p:spPr>
          <a:xfrm>
            <a:off x="4048784" y="-790"/>
            <a:ext cx="3890406" cy="3410956"/>
          </a:xfrm>
          <a:prstGeom prst="rect">
            <a:avLst/>
          </a:prstGeom>
        </p:spPr>
      </p:pic>
      <p:pic>
        <p:nvPicPr>
          <p:cNvPr id="13" name="Picture 12" descr="A person taking a selfie in a room with a crowd of people&#10;&#10;AI-generated content may be incorrect.">
            <a:extLst>
              <a:ext uri="{FF2B5EF4-FFF2-40B4-BE49-F238E27FC236}">
                <a16:creationId xmlns:a16="http://schemas.microsoft.com/office/drawing/2014/main" id="{8DC1ECDE-63CE-6532-8A52-2D608A028000}"/>
              </a:ext>
            </a:extLst>
          </p:cNvPr>
          <p:cNvPicPr>
            <a:picLocks noChangeAspect="1"/>
          </p:cNvPicPr>
          <p:nvPr/>
        </p:nvPicPr>
        <p:blipFill>
          <a:blip r:embed="rId5"/>
          <a:srcRect r="16225"/>
          <a:stretch>
            <a:fillRect/>
          </a:stretch>
        </p:blipFill>
        <p:spPr>
          <a:xfrm>
            <a:off x="126491" y="3365293"/>
            <a:ext cx="3936844" cy="3524476"/>
          </a:xfrm>
          <a:prstGeom prst="rect">
            <a:avLst/>
          </a:prstGeom>
        </p:spPr>
      </p:pic>
      <p:pic>
        <p:nvPicPr>
          <p:cNvPr id="15" name="Picture 14" descr="A person sitting on the floor in front of a group of people&#10;&#10;AI-generated content may be incorrect.">
            <a:extLst>
              <a:ext uri="{FF2B5EF4-FFF2-40B4-BE49-F238E27FC236}">
                <a16:creationId xmlns:a16="http://schemas.microsoft.com/office/drawing/2014/main" id="{7EC85E5F-06C7-AD17-6577-D93B88CF46F5}"/>
              </a:ext>
            </a:extLst>
          </p:cNvPr>
          <p:cNvPicPr>
            <a:picLocks noChangeAspect="1"/>
          </p:cNvPicPr>
          <p:nvPr/>
        </p:nvPicPr>
        <p:blipFill>
          <a:blip r:embed="rId6"/>
          <a:srcRect l="2588" t="-687" r="15020" b="687"/>
          <a:stretch>
            <a:fillRect/>
          </a:stretch>
        </p:blipFill>
        <p:spPr>
          <a:xfrm>
            <a:off x="4063335" y="3361659"/>
            <a:ext cx="3875855" cy="3528110"/>
          </a:xfrm>
          <a:prstGeom prst="rect">
            <a:avLst/>
          </a:prstGeom>
        </p:spPr>
      </p:pic>
    </p:spTree>
    <p:extLst>
      <p:ext uri="{BB962C8B-B14F-4D97-AF65-F5344CB8AC3E}">
        <p14:creationId xmlns:p14="http://schemas.microsoft.com/office/powerpoint/2010/main" val="25251322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xt&#10;&#10;Description automatically generated">
            <a:extLst>
              <a:ext uri="{FF2B5EF4-FFF2-40B4-BE49-F238E27FC236}">
                <a16:creationId xmlns:a16="http://schemas.microsoft.com/office/drawing/2014/main" id="{F0289312-1F44-4A96-A7E6-FAC678799E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8" name="Rectangle 7">
            <a:extLst>
              <a:ext uri="{FF2B5EF4-FFF2-40B4-BE49-F238E27FC236}">
                <a16:creationId xmlns:a16="http://schemas.microsoft.com/office/drawing/2014/main" id="{DAFC804A-57EF-4182-9855-B551F6B80029}"/>
              </a:ext>
            </a:extLst>
          </p:cNvPr>
          <p:cNvSpPr/>
          <p:nvPr/>
        </p:nvSpPr>
        <p:spPr>
          <a:xfrm>
            <a:off x="0" y="5321508"/>
            <a:ext cx="12188389" cy="153649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E4042B4-E5B6-4E23-A385-EBE681EABBD6}"/>
              </a:ext>
            </a:extLst>
          </p:cNvPr>
          <p:cNvSpPr txBox="1"/>
          <p:nvPr/>
        </p:nvSpPr>
        <p:spPr>
          <a:xfrm>
            <a:off x="309795" y="5321508"/>
            <a:ext cx="11572407" cy="1231106"/>
          </a:xfrm>
          <a:prstGeom prst="rect">
            <a:avLst/>
          </a:prstGeom>
          <a:noFill/>
        </p:spPr>
        <p:txBody>
          <a:bodyPr wrap="square" rtlCol="0">
            <a:spAutoFit/>
          </a:bodyPr>
          <a:lstStyle/>
          <a:p>
            <a:pPr algn="ctr"/>
            <a:r>
              <a:rPr lang="en-US" sz="3700" dirty="0">
                <a:solidFill>
                  <a:schemeClr val="bg1"/>
                </a:solidFill>
                <a:effectLst>
                  <a:outerShdw blurRad="38100" dist="38100" dir="2700000" algn="tl">
                    <a:srgbClr val="000000">
                      <a:alpha val="43137"/>
                    </a:srgbClr>
                  </a:outerShdw>
                </a:effectLst>
                <a:latin typeface="Trebuchet MS" panose="020B0703020202090204" pitchFamily="34" charset="0"/>
                <a:ea typeface="Lato" panose="020F0502020204030203" pitchFamily="34" charset="0"/>
                <a:cs typeface="Arial" panose="020B0604020202020204" pitchFamily="34" charset="0"/>
              </a:rPr>
              <a:t>Share student information with </a:t>
            </a:r>
          </a:p>
          <a:p>
            <a:pPr algn="ctr"/>
            <a:r>
              <a:rPr lang="en-US" sz="3700" b="1" dirty="0">
                <a:solidFill>
                  <a:schemeClr val="bg1"/>
                </a:solidFill>
                <a:effectLst>
                  <a:outerShdw blurRad="38100" dist="38100" dir="2700000" algn="tl">
                    <a:srgbClr val="000000">
                      <a:alpha val="43137"/>
                    </a:srgbClr>
                  </a:outerShdw>
                </a:effectLst>
                <a:latin typeface="Trebuchet MS" panose="020B0703020202090204" pitchFamily="34" charset="0"/>
                <a:ea typeface="Lato" panose="020F0502020204030203" pitchFamily="34" charset="0"/>
                <a:cs typeface="Arial" panose="020B0604020202020204" pitchFamily="34" charset="0"/>
              </a:rPr>
              <a:t>WELS Campus Ministry! </a:t>
            </a:r>
          </a:p>
        </p:txBody>
      </p:sp>
    </p:spTree>
    <p:extLst>
      <p:ext uri="{BB962C8B-B14F-4D97-AF65-F5344CB8AC3E}">
        <p14:creationId xmlns:p14="http://schemas.microsoft.com/office/powerpoint/2010/main" val="37786398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a:extLst>
              <a:ext uri="{FF2B5EF4-FFF2-40B4-BE49-F238E27FC236}">
                <a16:creationId xmlns:a16="http://schemas.microsoft.com/office/drawing/2014/main" id="{9AC6BDFB-5DB0-750E-5DAB-E3191D840E75}"/>
              </a:ext>
            </a:extLst>
          </p:cNvPr>
          <p:cNvPicPr>
            <a:picLocks noChangeAspect="1"/>
          </p:cNvPicPr>
          <p:nvPr/>
        </p:nvPicPr>
        <p:blipFill>
          <a:blip r:embed="rId4"/>
          <a:stretch>
            <a:fillRect/>
          </a:stretch>
        </p:blipFill>
        <p:spPr>
          <a:xfrm>
            <a:off x="1404937" y="790277"/>
            <a:ext cx="9382125" cy="52774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Graphic 4" descr="Presentation with media with solid fill">
            <a:extLst>
              <a:ext uri="{FF2B5EF4-FFF2-40B4-BE49-F238E27FC236}">
                <a16:creationId xmlns:a16="http://schemas.microsoft.com/office/drawing/2014/main" id="{B75FD44D-7DE8-71BA-3A5E-E04D020A06F5}"/>
              </a:ext>
            </a:extLst>
          </p:cNvPr>
          <p:cNvPicPr>
            <a:picLocks noChangeAspect="1"/>
          </p:cNvPicPr>
          <p:nvPr/>
        </p:nvPicPr>
        <p:blipFill>
          <a:blip>
            <a:extLst>
              <a:ext uri="{96DAC541-7B7A-43D3-8B79-37D633B846F1}">
                <asvg:svgBlip xmlns:asvg="http://schemas.microsoft.com/office/drawing/2016/SVG/main" r:embed="rId5"/>
              </a:ext>
            </a:extLst>
          </a:blip>
          <a:srcRect t="14535" b="32273"/>
          <a:stretch>
            <a:fillRect/>
          </a:stretch>
        </p:blipFill>
        <p:spPr>
          <a:xfrm>
            <a:off x="1864019" y="4882558"/>
            <a:ext cx="1339258" cy="712383"/>
          </a:xfrm>
          <a:prstGeom prst="rect">
            <a:avLst/>
          </a:prstGeom>
        </p:spPr>
      </p:pic>
    </p:spTree>
    <p:extLst>
      <p:ext uri="{BB962C8B-B14F-4D97-AF65-F5344CB8AC3E}">
        <p14:creationId xmlns:p14="http://schemas.microsoft.com/office/powerpoint/2010/main" val="9443609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6B46FB6-6DBB-4E81-BF26-C45ADB679438}"/>
              </a:ext>
            </a:extLst>
          </p:cNvPr>
          <p:cNvSpPr>
            <a:spLocks noGrp="1"/>
          </p:cNvSpPr>
          <p:nvPr>
            <p:ph type="title"/>
          </p:nvPr>
        </p:nvSpPr>
        <p:spPr>
          <a:xfrm>
            <a:off x="733096" y="460320"/>
            <a:ext cx="10515600" cy="1325563"/>
          </a:xfrm>
        </p:spPr>
        <p:txBody>
          <a:bodyPr>
            <a:normAutofit/>
          </a:bodyPr>
          <a:lstStyle/>
          <a:p>
            <a:r>
              <a:rPr lang="en-US" sz="4400" b="1" dirty="0">
                <a:solidFill>
                  <a:srgbClr val="002060"/>
                </a:solidFill>
                <a:effectLst/>
                <a:latin typeface="Trebuchet MS" panose="020B0703020202090204" pitchFamily="34" charset="0"/>
                <a:cs typeface="Arial" panose="020B0604020202020204" pitchFamily="34" charset="0"/>
              </a:rPr>
              <a:t>This is a big goal. </a:t>
            </a:r>
            <a:r>
              <a:rPr lang="en-US" sz="4400" dirty="0">
                <a:solidFill>
                  <a:srgbClr val="005EB8"/>
                </a:solidFill>
                <a:effectLst/>
                <a:latin typeface="Trebuchet MS" panose="020B0703020202090204" pitchFamily="34" charset="0"/>
                <a:cs typeface="Arial" panose="020B0604020202020204" pitchFamily="34" charset="0"/>
              </a:rPr>
              <a:t>Why start 100 new home missions?</a:t>
            </a:r>
            <a:endParaRPr lang="en-US" dirty="0">
              <a:solidFill>
                <a:srgbClr val="005EB8"/>
              </a:solidFill>
              <a:latin typeface="Trebuchet MS" panose="020B0703020202090204" pitchFamily="34" charset="0"/>
              <a:cs typeface="Arial" panose="020B0604020202020204" pitchFamily="34" charset="0"/>
            </a:endParaRPr>
          </a:p>
        </p:txBody>
      </p:sp>
      <p:pic>
        <p:nvPicPr>
          <p:cNvPr id="3" name="Picture 2" descr="Logo&#10;&#10;Description automatically generated">
            <a:extLst>
              <a:ext uri="{FF2B5EF4-FFF2-40B4-BE49-F238E27FC236}">
                <a16:creationId xmlns:a16="http://schemas.microsoft.com/office/drawing/2014/main" id="{54688573-E736-CE0D-9D0E-2FC19E9C1E8C}"/>
              </a:ext>
            </a:extLst>
          </p:cNvPr>
          <p:cNvPicPr>
            <a:picLocks noChangeAspect="1"/>
          </p:cNvPicPr>
          <p:nvPr/>
        </p:nvPicPr>
        <p:blipFill>
          <a:blip r:embed="rId3">
            <a:alphaModFix amt="5000"/>
          </a:blip>
          <a:stretch>
            <a:fillRect/>
          </a:stretch>
        </p:blipFill>
        <p:spPr>
          <a:xfrm rot="494149">
            <a:off x="5879910" y="174736"/>
            <a:ext cx="6508529" cy="6508529"/>
          </a:xfrm>
          <a:prstGeom prst="rect">
            <a:avLst/>
          </a:prstGeom>
        </p:spPr>
      </p:pic>
      <p:sp>
        <p:nvSpPr>
          <p:cNvPr id="8" name="Content Placeholder 7">
            <a:extLst>
              <a:ext uri="{FF2B5EF4-FFF2-40B4-BE49-F238E27FC236}">
                <a16:creationId xmlns:a16="http://schemas.microsoft.com/office/drawing/2014/main" id="{17223BE2-A5B0-47CA-B85F-54B085166B96}"/>
              </a:ext>
            </a:extLst>
          </p:cNvPr>
          <p:cNvSpPr>
            <a:spLocks noGrp="1"/>
          </p:cNvSpPr>
          <p:nvPr>
            <p:ph idx="1"/>
          </p:nvPr>
        </p:nvSpPr>
        <p:spPr>
          <a:xfrm>
            <a:off x="733096" y="2154766"/>
            <a:ext cx="10515600" cy="2548468"/>
          </a:xfrm>
        </p:spPr>
        <p:txBody>
          <a:bodyPr>
            <a:normAutofit/>
          </a:bodyPr>
          <a:lstStyle/>
          <a:p>
            <a:pPr marL="0" indent="0">
              <a:buNone/>
            </a:pPr>
            <a:r>
              <a:rPr lang="en-US" sz="3200" dirty="0">
                <a:latin typeface="Trebuchet MS" panose="020B0703020202090204" pitchFamily="34" charset="0"/>
                <a:cs typeface="Arial" panose="020B0604020202020204" pitchFamily="34" charset="0"/>
              </a:rPr>
              <a:t>Our Savior directs us to reach more souls with the </a:t>
            </a:r>
            <a:br>
              <a:rPr lang="en-US" sz="3200" dirty="0">
                <a:latin typeface="Trebuchet MS" panose="020B0703020202090204" pitchFamily="34" charset="0"/>
                <a:cs typeface="Arial" panose="020B0604020202020204" pitchFamily="34" charset="0"/>
              </a:rPr>
            </a:br>
            <a:r>
              <a:rPr lang="en-US" sz="3200" dirty="0">
                <a:latin typeface="Trebuchet MS" panose="020B0703020202090204" pitchFamily="34" charset="0"/>
                <a:cs typeface="Arial" panose="020B0604020202020204" pitchFamily="34" charset="0"/>
              </a:rPr>
              <a:t>good news. This initiative isn’t as much about planting more churches as it is about sharing the gospel of </a:t>
            </a:r>
            <a:br>
              <a:rPr lang="en-US" sz="3200" dirty="0">
                <a:latin typeface="Trebuchet MS" panose="020B0703020202090204" pitchFamily="34" charset="0"/>
                <a:cs typeface="Arial" panose="020B0604020202020204" pitchFamily="34" charset="0"/>
              </a:rPr>
            </a:br>
            <a:r>
              <a:rPr lang="en-US" sz="3200" dirty="0">
                <a:latin typeface="Trebuchet MS" panose="020B0703020202090204" pitchFamily="34" charset="0"/>
                <a:cs typeface="Arial" panose="020B0604020202020204" pitchFamily="34" charset="0"/>
              </a:rPr>
              <a:t>Jesus Christ. It’s about Christ’s mission to his church. </a:t>
            </a:r>
            <a:br>
              <a:rPr lang="en-US" sz="3200" dirty="0">
                <a:latin typeface="Trebuchet MS" panose="020B0703020202090204" pitchFamily="34" charset="0"/>
                <a:cs typeface="Arial" panose="020B0604020202020204" pitchFamily="34" charset="0"/>
              </a:rPr>
            </a:br>
            <a:r>
              <a:rPr lang="en-US" sz="3200" b="1" dirty="0">
                <a:latin typeface="Trebuchet MS" panose="020B0703020202090204" pitchFamily="34" charset="0"/>
                <a:cs typeface="Arial" panose="020B0604020202020204" pitchFamily="34" charset="0"/>
              </a:rPr>
              <a:t>It’s about aggressively reaching lost souls. </a:t>
            </a:r>
          </a:p>
        </p:txBody>
      </p:sp>
    </p:spTree>
    <p:extLst>
      <p:ext uri="{BB962C8B-B14F-4D97-AF65-F5344CB8AC3E}">
        <p14:creationId xmlns:p14="http://schemas.microsoft.com/office/powerpoint/2010/main" val="13444834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BDC0BBD6-1C74-4C42-96D5-DF34704B0C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5" y="428"/>
            <a:ext cx="12187429" cy="6857143"/>
          </a:xfrm>
          <a:prstGeom prst="rect">
            <a:avLst/>
          </a:prstGeom>
        </p:spPr>
      </p:pic>
    </p:spTree>
    <p:extLst>
      <p:ext uri="{BB962C8B-B14F-4D97-AF65-F5344CB8AC3E}">
        <p14:creationId xmlns:p14="http://schemas.microsoft.com/office/powerpoint/2010/main" val="40626630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F781131A-E71E-4949-81D6-67B8F640A8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Tree>
    <p:extLst>
      <p:ext uri="{BB962C8B-B14F-4D97-AF65-F5344CB8AC3E}">
        <p14:creationId xmlns:p14="http://schemas.microsoft.com/office/powerpoint/2010/main" val="30732522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and person standing next to a car with boxes in the trunk&#10;&#10;Description automatically generated">
            <a:extLst>
              <a:ext uri="{FF2B5EF4-FFF2-40B4-BE49-F238E27FC236}">
                <a16:creationId xmlns:a16="http://schemas.microsoft.com/office/drawing/2014/main" id="{2F2442EF-4EC5-768E-6EB6-09BACE6EA9CF}"/>
              </a:ext>
            </a:extLst>
          </p:cNvPr>
          <p:cNvPicPr>
            <a:picLocks noChangeAspect="1"/>
          </p:cNvPicPr>
          <p:nvPr/>
        </p:nvPicPr>
        <p:blipFill>
          <a:blip r:embed="rId3"/>
          <a:srcRect l="14152" r="39558"/>
          <a:stretch/>
        </p:blipFill>
        <p:spPr>
          <a:xfrm>
            <a:off x="-1" y="0"/>
            <a:ext cx="4769225" cy="6858000"/>
          </a:xfrm>
          <a:prstGeom prst="rect">
            <a:avLst/>
          </a:prstGeom>
        </p:spPr>
      </p:pic>
      <p:pic>
        <p:nvPicPr>
          <p:cNvPr id="5" name="Picture 4" descr="A group of women holding paper bags&#10;&#10;Description automatically generated">
            <a:extLst>
              <a:ext uri="{FF2B5EF4-FFF2-40B4-BE49-F238E27FC236}">
                <a16:creationId xmlns:a16="http://schemas.microsoft.com/office/drawing/2014/main" id="{2A1B71DC-B223-EB60-D8DF-3B5AA7AA032E}"/>
              </a:ext>
            </a:extLst>
          </p:cNvPr>
          <p:cNvPicPr>
            <a:picLocks noChangeAspect="1"/>
          </p:cNvPicPr>
          <p:nvPr/>
        </p:nvPicPr>
        <p:blipFill>
          <a:blip r:embed="rId4"/>
          <a:srcRect l="8890" r="18944"/>
          <a:stretch/>
        </p:blipFill>
        <p:spPr>
          <a:xfrm>
            <a:off x="4769224" y="0"/>
            <a:ext cx="7422776" cy="6858000"/>
          </a:xfrm>
          <a:prstGeom prst="rect">
            <a:avLst/>
          </a:prstGeom>
        </p:spPr>
      </p:pic>
      <p:pic>
        <p:nvPicPr>
          <p:cNvPr id="6" name="Picture 5" descr="blackopacity30.png">
            <a:extLst>
              <a:ext uri="{FF2B5EF4-FFF2-40B4-BE49-F238E27FC236}">
                <a16:creationId xmlns:a16="http://schemas.microsoft.com/office/drawing/2014/main" id="{60A2DD4C-5F84-F67F-DA3C-77920B729EB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5467351"/>
            <a:ext cx="12192000" cy="1390650"/>
          </a:xfrm>
          <a:prstGeom prst="rect">
            <a:avLst/>
          </a:prstGeom>
        </p:spPr>
      </p:pic>
      <p:sp>
        <p:nvSpPr>
          <p:cNvPr id="7" name="TextBox 6">
            <a:extLst>
              <a:ext uri="{FF2B5EF4-FFF2-40B4-BE49-F238E27FC236}">
                <a16:creationId xmlns:a16="http://schemas.microsoft.com/office/drawing/2014/main" id="{7E956532-AFD6-90A1-0E3F-F065585A82C8}"/>
              </a:ext>
            </a:extLst>
          </p:cNvPr>
          <p:cNvSpPr txBox="1"/>
          <p:nvPr/>
        </p:nvSpPr>
        <p:spPr>
          <a:xfrm>
            <a:off x="247649" y="5562511"/>
            <a:ext cx="11696700" cy="1200329"/>
          </a:xfrm>
          <a:prstGeom prst="rect">
            <a:avLst/>
          </a:prstGeom>
          <a:noFill/>
        </p:spPr>
        <p:txBody>
          <a:bodyPr wrap="square" rtlCol="0">
            <a:spAutoFit/>
          </a:bodyPr>
          <a:lstStyle/>
          <a:p>
            <a:r>
              <a:rPr lang="en-US" sz="3600" dirty="0">
                <a:solidFill>
                  <a:schemeClr val="bg1"/>
                </a:solidFill>
              </a:rPr>
              <a:t>Mission Journeys opportunities at home mission congregations (Pictured: Trip to Bentonville, Ark.)</a:t>
            </a:r>
            <a:endParaRPr lang="en-US" sz="36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112800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circles with text&#10;&#10;Description automatically generated">
            <a:extLst>
              <a:ext uri="{FF2B5EF4-FFF2-40B4-BE49-F238E27FC236}">
                <a16:creationId xmlns:a16="http://schemas.microsoft.com/office/drawing/2014/main" id="{D4D9EC07-B632-75FD-460F-407670C25A6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914568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540BCB0-CB58-9E74-A38A-242F564BC9EE}"/>
              </a:ext>
            </a:extLst>
          </p:cNvPr>
          <p:cNvGrpSpPr/>
          <p:nvPr/>
        </p:nvGrpSpPr>
        <p:grpSpPr>
          <a:xfrm>
            <a:off x="0" y="784976"/>
            <a:ext cx="12192000" cy="1052614"/>
            <a:chOff x="-2" y="971615"/>
            <a:chExt cx="12192000" cy="1052614"/>
          </a:xfrm>
        </p:grpSpPr>
        <p:sp>
          <p:nvSpPr>
            <p:cNvPr id="4" name="Arrow: Pentagon 3">
              <a:extLst>
                <a:ext uri="{FF2B5EF4-FFF2-40B4-BE49-F238E27FC236}">
                  <a16:creationId xmlns:a16="http://schemas.microsoft.com/office/drawing/2014/main" id="{0AA7512A-8CB5-0EB6-7B38-42F05F8CEC8C}"/>
                </a:ext>
              </a:extLst>
            </p:cNvPr>
            <p:cNvSpPr/>
            <p:nvPr/>
          </p:nvSpPr>
          <p:spPr>
            <a:xfrm rot="10800000">
              <a:off x="-2" y="971615"/>
              <a:ext cx="1564105" cy="1052614"/>
            </a:xfrm>
            <a:prstGeom prst="homePlat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 name="Arrow: Pentagon 4">
              <a:extLst>
                <a:ext uri="{FF2B5EF4-FFF2-40B4-BE49-F238E27FC236}">
                  <a16:creationId xmlns:a16="http://schemas.microsoft.com/office/drawing/2014/main" id="{5AE7536F-ACF8-7A10-E503-600F56E7E8A7}"/>
                </a:ext>
              </a:extLst>
            </p:cNvPr>
            <p:cNvSpPr/>
            <p:nvPr/>
          </p:nvSpPr>
          <p:spPr>
            <a:xfrm>
              <a:off x="1564103" y="971615"/>
              <a:ext cx="10627895" cy="1052614"/>
            </a:xfrm>
            <a:prstGeom prst="homePlat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sp>
        <p:nvSpPr>
          <p:cNvPr id="6" name="TextBox 5">
            <a:extLst>
              <a:ext uri="{FF2B5EF4-FFF2-40B4-BE49-F238E27FC236}">
                <a16:creationId xmlns:a16="http://schemas.microsoft.com/office/drawing/2014/main" id="{67855873-BF0D-F707-41AA-09C3DD65FEE3}"/>
              </a:ext>
            </a:extLst>
          </p:cNvPr>
          <p:cNvSpPr txBox="1"/>
          <p:nvPr/>
        </p:nvSpPr>
        <p:spPr>
          <a:xfrm>
            <a:off x="0" y="664952"/>
            <a:ext cx="12192000" cy="1292662"/>
          </a:xfrm>
          <a:prstGeom prst="rect">
            <a:avLst/>
          </a:prstGeom>
          <a:noFill/>
        </p:spPr>
        <p:txBody>
          <a:bodyPr wrap="square" rtlCol="0">
            <a:spAutoFit/>
          </a:bodyPr>
          <a:lstStyle/>
          <a:p>
            <a:pPr algn="ctr"/>
            <a:r>
              <a:rPr lang="en-US" sz="7800" b="1" dirty="0">
                <a:solidFill>
                  <a:srgbClr val="B42651"/>
                </a:solidFill>
                <a:latin typeface="Arial" panose="020B0604020202020204" pitchFamily="34" charset="0"/>
                <a:cs typeface="Arial" panose="020B0604020202020204" pitchFamily="34" charset="0"/>
              </a:rPr>
              <a:t>GIVE GENEROUSLY!</a:t>
            </a:r>
          </a:p>
        </p:txBody>
      </p:sp>
      <p:sp>
        <p:nvSpPr>
          <p:cNvPr id="7" name="TextBox 6">
            <a:extLst>
              <a:ext uri="{FF2B5EF4-FFF2-40B4-BE49-F238E27FC236}">
                <a16:creationId xmlns:a16="http://schemas.microsoft.com/office/drawing/2014/main" id="{E7D9537F-9E57-EDF5-2EE6-10AD01C2D1B9}"/>
              </a:ext>
            </a:extLst>
          </p:cNvPr>
          <p:cNvSpPr txBox="1"/>
          <p:nvPr/>
        </p:nvSpPr>
        <p:spPr>
          <a:xfrm>
            <a:off x="582548" y="2382159"/>
            <a:ext cx="6433814" cy="1923604"/>
          </a:xfrm>
          <a:prstGeom prst="rect">
            <a:avLst/>
          </a:prstGeom>
          <a:noFill/>
        </p:spPr>
        <p:txBody>
          <a:bodyPr wrap="square" rtlCol="0">
            <a:spAutoFit/>
          </a:bodyPr>
          <a:lstStyle/>
          <a:p>
            <a:pPr marL="285750" indent="-285750">
              <a:spcAft>
                <a:spcPts val="1800"/>
              </a:spcAft>
              <a:buFont typeface="Arial" panose="020B0604020202020204" pitchFamily="34" charset="0"/>
              <a:buChar char="•"/>
            </a:pPr>
            <a:r>
              <a:rPr lang="en-US" sz="2600" dirty="0">
                <a:solidFill>
                  <a:schemeClr val="bg1"/>
                </a:solidFill>
                <a:latin typeface="Trebuchet MS" panose="020B0703020202090204" pitchFamily="34" charset="0"/>
              </a:rPr>
              <a:t>Visit </a:t>
            </a:r>
            <a:r>
              <a:rPr lang="en-US" sz="2600" b="1" dirty="0">
                <a:solidFill>
                  <a:srgbClr val="FFD960"/>
                </a:solidFill>
                <a:effectLst>
                  <a:outerShdw blurRad="38100" dist="38100" dir="2700000" algn="tl">
                    <a:srgbClr val="000000">
                      <a:alpha val="43137"/>
                    </a:srgbClr>
                  </a:outerShdw>
                </a:effectLst>
                <a:latin typeface="Trebuchet MS" panose="020B0703020202090204" pitchFamily="34" charset="0"/>
              </a:rPr>
              <a:t>wels100in10.net/give </a:t>
            </a:r>
            <a:r>
              <a:rPr lang="en-US" sz="2600" dirty="0">
                <a:solidFill>
                  <a:schemeClr val="bg1"/>
                </a:solidFill>
                <a:latin typeface="Trebuchet MS" panose="020B0703020202090204" pitchFamily="34" charset="0"/>
              </a:rPr>
              <a:t>to donate online!</a:t>
            </a:r>
          </a:p>
          <a:p>
            <a:pPr marL="285750" indent="-285750">
              <a:spcAft>
                <a:spcPts val="1800"/>
              </a:spcAft>
              <a:buFont typeface="Arial" panose="020B0604020202020204" pitchFamily="34" charset="0"/>
              <a:buChar char="•"/>
            </a:pPr>
            <a:r>
              <a:rPr lang="en-US" sz="2600" dirty="0">
                <a:solidFill>
                  <a:schemeClr val="bg1"/>
                </a:solidFill>
                <a:latin typeface="Trebuchet MS" panose="020B0703020202090204" pitchFamily="34" charset="0"/>
              </a:rPr>
              <a:t>Send in a check with “100 in 10” in the memo line to: </a:t>
            </a:r>
          </a:p>
        </p:txBody>
      </p:sp>
      <p:pic>
        <p:nvPicPr>
          <p:cNvPr id="10" name="Picture 9" descr="A qr code on a black background&#10;&#10;AI-generated content may be incorrect.">
            <a:extLst>
              <a:ext uri="{FF2B5EF4-FFF2-40B4-BE49-F238E27FC236}">
                <a16:creationId xmlns:a16="http://schemas.microsoft.com/office/drawing/2014/main" id="{8270072E-E7C4-DFB7-CE91-53E7B8C630E3}"/>
              </a:ext>
            </a:extLst>
          </p:cNvPr>
          <p:cNvPicPr>
            <a:picLocks noChangeAspect="1"/>
          </p:cNvPicPr>
          <p:nvPr/>
        </p:nvPicPr>
        <p:blipFill>
          <a:blip r:embed="rId3"/>
          <a:stretch>
            <a:fillRect/>
          </a:stretch>
        </p:blipFill>
        <p:spPr>
          <a:xfrm>
            <a:off x="7869206" y="2457793"/>
            <a:ext cx="3540741" cy="3540741"/>
          </a:xfrm>
          <a:prstGeom prst="rect">
            <a:avLst/>
          </a:prstGeom>
        </p:spPr>
      </p:pic>
      <p:sp>
        <p:nvSpPr>
          <p:cNvPr id="11" name="TextBox 10">
            <a:extLst>
              <a:ext uri="{FF2B5EF4-FFF2-40B4-BE49-F238E27FC236}">
                <a16:creationId xmlns:a16="http://schemas.microsoft.com/office/drawing/2014/main" id="{0718666D-3B47-D3D7-CB7B-21FFB21CDEF4}"/>
              </a:ext>
            </a:extLst>
          </p:cNvPr>
          <p:cNvSpPr txBox="1"/>
          <p:nvPr/>
        </p:nvSpPr>
        <p:spPr>
          <a:xfrm>
            <a:off x="1435392" y="4500277"/>
            <a:ext cx="6433814" cy="1692771"/>
          </a:xfrm>
          <a:prstGeom prst="rect">
            <a:avLst/>
          </a:prstGeom>
          <a:noFill/>
        </p:spPr>
        <p:txBody>
          <a:bodyPr wrap="square" rtlCol="0">
            <a:spAutoFit/>
          </a:bodyPr>
          <a:lstStyle/>
          <a:p>
            <a:pPr>
              <a:spcAft>
                <a:spcPts val="1800"/>
              </a:spcAft>
            </a:pPr>
            <a:r>
              <a:rPr lang="en-US" sz="2600" b="1" dirty="0">
                <a:solidFill>
                  <a:srgbClr val="FFD960"/>
                </a:solidFill>
                <a:effectLst>
                  <a:outerShdw blurRad="38100" dist="38100" dir="2700000" algn="tl">
                    <a:srgbClr val="000000">
                      <a:alpha val="43137"/>
                    </a:srgbClr>
                  </a:outerShdw>
                </a:effectLst>
                <a:latin typeface="Trebuchet MS" panose="020B0703020202090204" pitchFamily="34" charset="0"/>
              </a:rPr>
              <a:t>WELS</a:t>
            </a:r>
            <a:br>
              <a:rPr lang="en-US" sz="2600" b="1" dirty="0">
                <a:solidFill>
                  <a:srgbClr val="FFD960"/>
                </a:solidFill>
                <a:effectLst>
                  <a:outerShdw blurRad="38100" dist="38100" dir="2700000" algn="tl">
                    <a:srgbClr val="000000">
                      <a:alpha val="43137"/>
                    </a:srgbClr>
                  </a:outerShdw>
                </a:effectLst>
                <a:latin typeface="Trebuchet MS" panose="020B0703020202090204" pitchFamily="34" charset="0"/>
              </a:rPr>
            </a:br>
            <a:r>
              <a:rPr lang="en-US" sz="2600" b="1" dirty="0">
                <a:solidFill>
                  <a:srgbClr val="FFD960"/>
                </a:solidFill>
                <a:effectLst>
                  <a:outerShdw blurRad="38100" dist="38100" dir="2700000" algn="tl">
                    <a:srgbClr val="000000">
                      <a:alpha val="43137"/>
                    </a:srgbClr>
                  </a:outerShdw>
                </a:effectLst>
                <a:latin typeface="Trebuchet MS" panose="020B0703020202090204" pitchFamily="34" charset="0"/>
              </a:rPr>
              <a:t>Attn: Gift Processing</a:t>
            </a:r>
            <a:br>
              <a:rPr lang="en-US" sz="2600" b="1" dirty="0">
                <a:solidFill>
                  <a:srgbClr val="FFD960"/>
                </a:solidFill>
                <a:effectLst>
                  <a:outerShdw blurRad="38100" dist="38100" dir="2700000" algn="tl">
                    <a:srgbClr val="000000">
                      <a:alpha val="43137"/>
                    </a:srgbClr>
                  </a:outerShdw>
                </a:effectLst>
                <a:latin typeface="Trebuchet MS" panose="020B0703020202090204" pitchFamily="34" charset="0"/>
              </a:rPr>
            </a:br>
            <a:r>
              <a:rPr lang="en-US" sz="2600" b="1" dirty="0">
                <a:solidFill>
                  <a:srgbClr val="FFD960"/>
                </a:solidFill>
                <a:effectLst>
                  <a:outerShdw blurRad="38100" dist="38100" dir="2700000" algn="tl">
                    <a:srgbClr val="000000">
                      <a:alpha val="43137"/>
                    </a:srgbClr>
                  </a:outerShdw>
                </a:effectLst>
                <a:latin typeface="Trebuchet MS" panose="020B0703020202090204" pitchFamily="34" charset="0"/>
              </a:rPr>
              <a:t>N16W23377 Stone Ridge Dr.</a:t>
            </a:r>
            <a:br>
              <a:rPr lang="en-US" sz="2600" b="1" dirty="0">
                <a:solidFill>
                  <a:srgbClr val="FFD960"/>
                </a:solidFill>
                <a:effectLst>
                  <a:outerShdw blurRad="38100" dist="38100" dir="2700000" algn="tl">
                    <a:srgbClr val="000000">
                      <a:alpha val="43137"/>
                    </a:srgbClr>
                  </a:outerShdw>
                </a:effectLst>
                <a:latin typeface="Trebuchet MS" panose="020B0703020202090204" pitchFamily="34" charset="0"/>
              </a:rPr>
            </a:br>
            <a:r>
              <a:rPr lang="en-US" sz="2600" b="1" dirty="0">
                <a:solidFill>
                  <a:srgbClr val="FFD960"/>
                </a:solidFill>
                <a:effectLst>
                  <a:outerShdw blurRad="38100" dist="38100" dir="2700000" algn="tl">
                    <a:srgbClr val="000000">
                      <a:alpha val="43137"/>
                    </a:srgbClr>
                  </a:outerShdw>
                </a:effectLst>
                <a:latin typeface="Trebuchet MS" panose="020B0703020202090204" pitchFamily="34" charset="0"/>
              </a:rPr>
              <a:t>Waukesha, WI 53188</a:t>
            </a:r>
          </a:p>
        </p:txBody>
      </p:sp>
    </p:spTree>
    <p:extLst>
      <p:ext uri="{BB962C8B-B14F-4D97-AF65-F5344CB8AC3E}">
        <p14:creationId xmlns:p14="http://schemas.microsoft.com/office/powerpoint/2010/main" val="30065043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32048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B7B4BD7-335D-B366-6288-12D33777E5AD}"/>
              </a:ext>
            </a:extLst>
          </p:cNvPr>
          <p:cNvSpPr txBox="1"/>
          <p:nvPr/>
        </p:nvSpPr>
        <p:spPr>
          <a:xfrm>
            <a:off x="-103030" y="385231"/>
            <a:ext cx="12295030" cy="923330"/>
          </a:xfrm>
          <a:prstGeom prst="rect">
            <a:avLst/>
          </a:prstGeom>
          <a:noFill/>
        </p:spPr>
        <p:txBody>
          <a:bodyPr wrap="square">
            <a:spAutoFit/>
          </a:bodyPr>
          <a:lstStyle/>
          <a:p>
            <a:pPr algn="ctr"/>
            <a:r>
              <a:rPr kumimoji="0" lang="en-US" sz="5400" b="1" i="0" u="none" strike="noStrike" kern="1200" cap="none" spc="0" normalizeH="0" baseline="0" noProof="0">
                <a:ln>
                  <a:noFill/>
                </a:ln>
                <a:solidFill>
                  <a:prstClr val="white"/>
                </a:solidFill>
                <a:effectLst/>
                <a:uLnTx/>
                <a:uFillTx/>
                <a:latin typeface="Trebuchet MS" panose="020B0703020202090204" pitchFamily="34" charset="0"/>
                <a:ea typeface="+mj-ea"/>
                <a:cs typeface="+mj-cs"/>
              </a:rPr>
              <a:t>One soul at a time </a:t>
            </a:r>
            <a:endParaRPr lang="en-US" sz="1400"/>
          </a:p>
        </p:txBody>
      </p:sp>
      <p:pic>
        <p:nvPicPr>
          <p:cNvPr id="3" name="Picture 2">
            <a:hlinkClick r:id="rId3"/>
            <a:extLst>
              <a:ext uri="{FF2B5EF4-FFF2-40B4-BE49-F238E27FC236}">
                <a16:creationId xmlns:a16="http://schemas.microsoft.com/office/drawing/2014/main" id="{810A563F-A3E4-ECC9-74A8-2BE23E0DDF79}"/>
              </a:ext>
            </a:extLst>
          </p:cNvPr>
          <p:cNvPicPr>
            <a:picLocks noChangeAspect="1"/>
          </p:cNvPicPr>
          <p:nvPr/>
        </p:nvPicPr>
        <p:blipFill>
          <a:blip r:embed="rId4"/>
          <a:stretch>
            <a:fillRect/>
          </a:stretch>
        </p:blipFill>
        <p:spPr>
          <a:xfrm>
            <a:off x="2438400" y="1790700"/>
            <a:ext cx="7315200" cy="4114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Graphic 3" descr="Presentation with media with solid fill">
            <a:extLst>
              <a:ext uri="{FF2B5EF4-FFF2-40B4-BE49-F238E27FC236}">
                <a16:creationId xmlns:a16="http://schemas.microsoft.com/office/drawing/2014/main" id="{C8B44869-89D8-C8E3-C916-066FA4777ABA}"/>
              </a:ext>
            </a:extLst>
          </p:cNvPr>
          <p:cNvPicPr>
            <a:picLocks noChangeAspect="1"/>
          </p:cNvPicPr>
          <p:nvPr/>
        </p:nvPicPr>
        <p:blipFill>
          <a:blip>
            <a:extLst>
              <a:ext uri="{96DAC541-7B7A-43D3-8B79-37D633B846F1}">
                <asvg:svgBlip xmlns:asvg="http://schemas.microsoft.com/office/drawing/2016/SVG/main" r:embed="rId5"/>
              </a:ext>
            </a:extLst>
          </a:blip>
          <a:srcRect t="14535" b="32273"/>
          <a:stretch>
            <a:fillRect/>
          </a:stretch>
        </p:blipFill>
        <p:spPr>
          <a:xfrm>
            <a:off x="2740319" y="4730158"/>
            <a:ext cx="1339258" cy="712383"/>
          </a:xfrm>
          <a:prstGeom prst="rect">
            <a:avLst/>
          </a:prstGeom>
        </p:spPr>
      </p:pic>
    </p:spTree>
    <p:extLst>
      <p:ext uri="{BB962C8B-B14F-4D97-AF65-F5344CB8AC3E}">
        <p14:creationId xmlns:p14="http://schemas.microsoft.com/office/powerpoint/2010/main" val="22404317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36268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B7B4BD7-335D-B366-6288-12D33777E5AD}"/>
              </a:ext>
            </a:extLst>
          </p:cNvPr>
          <p:cNvSpPr txBox="1"/>
          <p:nvPr/>
        </p:nvSpPr>
        <p:spPr>
          <a:xfrm>
            <a:off x="-2" y="476671"/>
            <a:ext cx="12192001" cy="800219"/>
          </a:xfrm>
          <a:prstGeom prst="rect">
            <a:avLst/>
          </a:prstGeom>
          <a:noFill/>
        </p:spPr>
        <p:txBody>
          <a:bodyPr wrap="square" lIns="91440" tIns="45720" rIns="91440" bIns="45720" anchor="t">
            <a:spAutoFit/>
          </a:bodyPr>
          <a:lstStyle/>
          <a:p>
            <a:pPr algn="ctr"/>
            <a:r>
              <a:rPr lang="en-US" sz="3600" b="1" dirty="0">
                <a:solidFill>
                  <a:prstClr val="white"/>
                </a:solidFill>
                <a:latin typeface="Trebuchet MS"/>
                <a:ea typeface="+mj-ea"/>
                <a:cs typeface="+mj-cs"/>
              </a:rPr>
              <a:t>Reaching people like Jill</a:t>
            </a:r>
            <a:br>
              <a:rPr lang="en-US" sz="3600" b="1" u="none" strike="noStrike" kern="1200" cap="none" spc="0" normalizeH="0" baseline="0" noProof="0" dirty="0">
                <a:ln>
                  <a:noFill/>
                </a:ln>
                <a:effectLst/>
                <a:uLnTx/>
                <a:uFillTx/>
                <a:latin typeface="Trebuchet MS" panose="020B0703020202090204" pitchFamily="34" charset="0"/>
                <a:ea typeface="+mj-ea"/>
                <a:cs typeface="+mj-cs"/>
              </a:rPr>
            </a:br>
            <a:endParaRPr lang="en-US" sz="1000" dirty="0"/>
          </a:p>
        </p:txBody>
      </p:sp>
      <p:pic>
        <p:nvPicPr>
          <p:cNvPr id="4" name="Picture 3">
            <a:hlinkClick r:id="rId3"/>
            <a:extLst>
              <a:ext uri="{FF2B5EF4-FFF2-40B4-BE49-F238E27FC236}">
                <a16:creationId xmlns:a16="http://schemas.microsoft.com/office/drawing/2014/main" id="{494461B3-F2DF-4E32-35EE-64675D2EC227}"/>
              </a:ext>
            </a:extLst>
          </p:cNvPr>
          <p:cNvPicPr>
            <a:picLocks noChangeAspect="1"/>
          </p:cNvPicPr>
          <p:nvPr/>
        </p:nvPicPr>
        <p:blipFill>
          <a:blip r:embed="rId4"/>
          <a:stretch>
            <a:fillRect/>
          </a:stretch>
        </p:blipFill>
        <p:spPr>
          <a:xfrm>
            <a:off x="2097576" y="1617097"/>
            <a:ext cx="7996844" cy="44982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Graphic 5" descr="Presentation with media with solid fill">
            <a:extLst>
              <a:ext uri="{FF2B5EF4-FFF2-40B4-BE49-F238E27FC236}">
                <a16:creationId xmlns:a16="http://schemas.microsoft.com/office/drawing/2014/main" id="{819ACCCD-84AE-2D11-F87B-DDB0389FB381}"/>
              </a:ext>
            </a:extLst>
          </p:cNvPr>
          <p:cNvPicPr>
            <a:picLocks noChangeAspect="1"/>
          </p:cNvPicPr>
          <p:nvPr/>
        </p:nvPicPr>
        <p:blipFill>
          <a:blip>
            <a:extLst>
              <a:ext uri="{96DAC541-7B7A-43D3-8B79-37D633B846F1}">
                <asvg:svgBlip xmlns:asvg="http://schemas.microsoft.com/office/drawing/2016/SVG/main" r:embed="rId5"/>
              </a:ext>
            </a:extLst>
          </a:blip>
          <a:srcRect t="14535" b="32273"/>
          <a:stretch>
            <a:fillRect/>
          </a:stretch>
        </p:blipFill>
        <p:spPr>
          <a:xfrm>
            <a:off x="2416469" y="4884711"/>
            <a:ext cx="1339258" cy="712383"/>
          </a:xfrm>
          <a:prstGeom prst="rect">
            <a:avLst/>
          </a:prstGeom>
        </p:spPr>
      </p:pic>
    </p:spTree>
    <p:extLst>
      <p:ext uri="{BB962C8B-B14F-4D97-AF65-F5344CB8AC3E}">
        <p14:creationId xmlns:p14="http://schemas.microsoft.com/office/powerpoint/2010/main" val="22746577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7F66C6C-9BDF-4D1C-8CC5-F52A59A32965}"/>
              </a:ext>
            </a:extLst>
          </p:cNvPr>
          <p:cNvSpPr>
            <a:spLocks noGrp="1"/>
          </p:cNvSpPr>
          <p:nvPr>
            <p:ph type="title"/>
          </p:nvPr>
        </p:nvSpPr>
        <p:spPr>
          <a:xfrm>
            <a:off x="831850" y="1022953"/>
            <a:ext cx="10515600" cy="2852737"/>
          </a:xfrm>
        </p:spPr>
        <p:txBody>
          <a:bodyPr>
            <a:normAutofit/>
          </a:bodyPr>
          <a:lstStyle/>
          <a:p>
            <a:r>
              <a:rPr lang="en-US" sz="6500" b="1" dirty="0">
                <a:latin typeface="Trebuchet MS" panose="020B0703020202090204" pitchFamily="34" charset="0"/>
              </a:rPr>
              <a:t>How does our synod </a:t>
            </a:r>
            <a:br>
              <a:rPr lang="en-US" sz="6500" b="1" dirty="0">
                <a:latin typeface="Trebuchet MS" panose="020B0703020202090204" pitchFamily="34" charset="0"/>
              </a:rPr>
            </a:br>
            <a:r>
              <a:rPr lang="en-US" sz="6500" b="1" dirty="0">
                <a:latin typeface="Trebuchet MS" panose="020B0703020202090204" pitchFamily="34" charset="0"/>
              </a:rPr>
              <a:t>plant churches?</a:t>
            </a:r>
            <a:endParaRPr lang="en-US" sz="6500" b="1" dirty="0"/>
          </a:p>
        </p:txBody>
      </p:sp>
      <p:sp>
        <p:nvSpPr>
          <p:cNvPr id="11" name="Text Placeholder 10">
            <a:extLst>
              <a:ext uri="{FF2B5EF4-FFF2-40B4-BE49-F238E27FC236}">
                <a16:creationId xmlns:a16="http://schemas.microsoft.com/office/drawing/2014/main" id="{BBAEE322-7009-16C6-6C3A-C7D9A2DEDD3E}"/>
              </a:ext>
            </a:extLst>
          </p:cNvPr>
          <p:cNvSpPr>
            <a:spLocks noGrp="1"/>
          </p:cNvSpPr>
          <p:nvPr>
            <p:ph type="body" idx="1"/>
          </p:nvPr>
        </p:nvSpPr>
        <p:spPr>
          <a:xfrm>
            <a:off x="831850" y="4081463"/>
            <a:ext cx="10515600" cy="1500187"/>
          </a:xfrm>
        </p:spPr>
        <p:txBody>
          <a:bodyPr>
            <a:normAutofit/>
          </a:bodyPr>
          <a:lstStyle/>
          <a:p>
            <a:r>
              <a:rPr lang="en-US" sz="3600" dirty="0">
                <a:solidFill>
                  <a:srgbClr val="0094FF"/>
                </a:solidFill>
              </a:rPr>
              <a:t>100 Mission in 10 Years</a:t>
            </a:r>
          </a:p>
        </p:txBody>
      </p:sp>
      <p:pic>
        <p:nvPicPr>
          <p:cNvPr id="3" name="Picture 2">
            <a:extLst>
              <a:ext uri="{FF2B5EF4-FFF2-40B4-BE49-F238E27FC236}">
                <a16:creationId xmlns:a16="http://schemas.microsoft.com/office/drawing/2014/main" id="{89720D56-5EDA-AA7B-C9E0-C433DE329E22}"/>
              </a:ext>
            </a:extLst>
          </p:cNvPr>
          <p:cNvPicPr>
            <a:picLocks noChangeAspect="1"/>
          </p:cNvPicPr>
          <p:nvPr/>
        </p:nvPicPr>
        <p:blipFill>
          <a:blip r:embed="rId3" cstate="screen">
            <a:alphaModFix amt="20000"/>
            <a:extLst>
              <a:ext uri="{28A0092B-C50C-407E-A947-70E740481C1C}">
                <a14:useLocalDpi xmlns:a14="http://schemas.microsoft.com/office/drawing/2010/main"/>
              </a:ext>
            </a:extLst>
          </a:blip>
          <a:srcRect/>
          <a:stretch/>
        </p:blipFill>
        <p:spPr>
          <a:xfrm rot="494149">
            <a:off x="7507062" y="-8850"/>
            <a:ext cx="4381043" cy="4381043"/>
          </a:xfrm>
          <a:prstGeom prst="rect">
            <a:avLst/>
          </a:prstGeom>
        </p:spPr>
      </p:pic>
      <p:pic>
        <p:nvPicPr>
          <p:cNvPr id="4" name="Picture 3" descr="Logo&#10;&#10;Description automatically generated with medium confidence">
            <a:extLst>
              <a:ext uri="{FF2B5EF4-FFF2-40B4-BE49-F238E27FC236}">
                <a16:creationId xmlns:a16="http://schemas.microsoft.com/office/drawing/2014/main" id="{00AF978A-95E3-8E5A-CDBE-AB828EA758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30098" y="3682484"/>
            <a:ext cx="3898550" cy="2676869"/>
          </a:xfrm>
          <a:prstGeom prst="rect">
            <a:avLst/>
          </a:prstGeom>
        </p:spPr>
      </p:pic>
    </p:spTree>
    <p:extLst>
      <p:ext uri="{BB962C8B-B14F-4D97-AF65-F5344CB8AC3E}">
        <p14:creationId xmlns:p14="http://schemas.microsoft.com/office/powerpoint/2010/main" val="19623288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in a room with a projector screen&#10;&#10;Description automatically generated with medium confidence">
            <a:extLst>
              <a:ext uri="{FF2B5EF4-FFF2-40B4-BE49-F238E27FC236}">
                <a16:creationId xmlns:a16="http://schemas.microsoft.com/office/drawing/2014/main" id="{A55BBFBE-052A-CC57-7706-F3CEEB6A18E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2" name="Picture 1" descr="blackopacity30.png">
            <a:extLst>
              <a:ext uri="{FF2B5EF4-FFF2-40B4-BE49-F238E27FC236}">
                <a16:creationId xmlns:a16="http://schemas.microsoft.com/office/drawing/2014/main" id="{5FC681EE-AC9C-023B-364A-0620B311A9A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220824"/>
            <a:ext cx="12192000" cy="1637176"/>
          </a:xfrm>
          <a:prstGeom prst="rect">
            <a:avLst/>
          </a:prstGeom>
        </p:spPr>
      </p:pic>
      <p:sp>
        <p:nvSpPr>
          <p:cNvPr id="3" name="TextBox 2">
            <a:extLst>
              <a:ext uri="{FF2B5EF4-FFF2-40B4-BE49-F238E27FC236}">
                <a16:creationId xmlns:a16="http://schemas.microsoft.com/office/drawing/2014/main" id="{D1D50A52-1B2D-E059-E5B5-6E2C4B3B7406}"/>
              </a:ext>
            </a:extLst>
          </p:cNvPr>
          <p:cNvSpPr txBox="1"/>
          <p:nvPr/>
        </p:nvSpPr>
        <p:spPr>
          <a:xfrm>
            <a:off x="382688" y="5496207"/>
            <a:ext cx="11809312" cy="1200329"/>
          </a:xfrm>
          <a:prstGeom prst="rect">
            <a:avLst/>
          </a:prstGeom>
          <a:noFill/>
        </p:spPr>
        <p:txBody>
          <a:bodyPr wrap="square" rtlCol="0">
            <a:spAutoFit/>
          </a:bodyPr>
          <a:lstStyle/>
          <a:p>
            <a:r>
              <a:rPr lang="en-US" sz="3600" b="1"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District Mission Boards (DMB)</a:t>
            </a:r>
          </a:p>
          <a:p>
            <a:r>
              <a:rPr lang="en-US" sz="3600"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The heart and core of Home Missions</a:t>
            </a:r>
            <a:endParaRPr lang="en-US" sz="3600" dirty="0">
              <a:solidFill>
                <a:schemeClr val="bg1"/>
              </a:solidFill>
              <a:latin typeface="Trebuchet MS" panose="020B0703020202090204" pitchFamily="34" charset="0"/>
              <a:cs typeface="Arial" panose="020B0604020202020204" pitchFamily="34" charset="0"/>
            </a:endParaRPr>
          </a:p>
        </p:txBody>
      </p:sp>
    </p:spTree>
    <p:extLst>
      <p:ext uri="{BB962C8B-B14F-4D97-AF65-F5344CB8AC3E}">
        <p14:creationId xmlns:p14="http://schemas.microsoft.com/office/powerpoint/2010/main" val="10225225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D2B82E2D-5822-450E-85CC-AE5EDD01EC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2" name="Picture 11" descr="blackopacity30.png">
            <a:extLst>
              <a:ext uri="{FF2B5EF4-FFF2-40B4-BE49-F238E27FC236}">
                <a16:creationId xmlns:a16="http://schemas.microsoft.com/office/drawing/2014/main" id="{ABDD9BD5-2AA4-2AB6-AD19-04FF2BF720A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220824"/>
            <a:ext cx="12192000" cy="1637176"/>
          </a:xfrm>
          <a:prstGeom prst="rect">
            <a:avLst/>
          </a:prstGeom>
        </p:spPr>
      </p:pic>
      <p:sp>
        <p:nvSpPr>
          <p:cNvPr id="13" name="TextBox 12">
            <a:extLst>
              <a:ext uri="{FF2B5EF4-FFF2-40B4-BE49-F238E27FC236}">
                <a16:creationId xmlns:a16="http://schemas.microsoft.com/office/drawing/2014/main" id="{DB7F706B-B938-CB68-EA01-036783D936FD}"/>
              </a:ext>
            </a:extLst>
          </p:cNvPr>
          <p:cNvSpPr txBox="1"/>
          <p:nvPr/>
        </p:nvSpPr>
        <p:spPr>
          <a:xfrm>
            <a:off x="382688" y="5496207"/>
            <a:ext cx="11809312" cy="1200329"/>
          </a:xfrm>
          <a:prstGeom prst="rect">
            <a:avLst/>
          </a:prstGeom>
          <a:noFill/>
        </p:spPr>
        <p:txBody>
          <a:bodyPr wrap="square" rtlCol="0">
            <a:spAutoFit/>
          </a:bodyPr>
          <a:lstStyle/>
          <a:p>
            <a:r>
              <a:rPr lang="en-US" sz="3600" b="1"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Mission Counselors: </a:t>
            </a:r>
            <a:r>
              <a:rPr lang="en-US" sz="3600"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Guiding mission congregations and assisting District Mission Boards</a:t>
            </a:r>
            <a:endParaRPr lang="en-US" sz="3600" dirty="0">
              <a:solidFill>
                <a:schemeClr val="bg1"/>
              </a:solidFill>
              <a:latin typeface="Trebuchet MS" panose="020B070302020209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AA49811F-319B-05C0-A2A2-200DE7EDA7C5}"/>
              </a:ext>
            </a:extLst>
          </p:cNvPr>
          <p:cNvPicPr>
            <a:picLocks noChangeAspect="1"/>
          </p:cNvPicPr>
          <p:nvPr/>
        </p:nvPicPr>
        <p:blipFill>
          <a:blip r:embed="rId4"/>
          <a:srcRect l="19621" t="26182" r="19022" b="44709"/>
          <a:stretch>
            <a:fillRect/>
          </a:stretch>
        </p:blipFill>
        <p:spPr>
          <a:xfrm>
            <a:off x="8113648" y="2683365"/>
            <a:ext cx="4053439" cy="2555757"/>
          </a:xfrm>
          <a:prstGeom prst="rect">
            <a:avLst/>
          </a:prstGeom>
        </p:spPr>
      </p:pic>
      <p:pic>
        <p:nvPicPr>
          <p:cNvPr id="8" name="Picture 7">
            <a:extLst>
              <a:ext uri="{FF2B5EF4-FFF2-40B4-BE49-F238E27FC236}">
                <a16:creationId xmlns:a16="http://schemas.microsoft.com/office/drawing/2014/main" id="{609C0871-B4DD-6329-0946-EF7DA5545D94}"/>
              </a:ext>
            </a:extLst>
          </p:cNvPr>
          <p:cNvPicPr>
            <a:picLocks noChangeAspect="1"/>
          </p:cNvPicPr>
          <p:nvPr/>
        </p:nvPicPr>
        <p:blipFill>
          <a:blip r:embed="rId5"/>
          <a:srcRect l="27509" r="16663"/>
          <a:stretch>
            <a:fillRect/>
          </a:stretch>
        </p:blipFill>
        <p:spPr>
          <a:xfrm rot="5400000">
            <a:off x="453034" y="-535407"/>
            <a:ext cx="2753717" cy="3699389"/>
          </a:xfrm>
          <a:prstGeom prst="rect">
            <a:avLst/>
          </a:prstGeom>
        </p:spPr>
      </p:pic>
      <p:pic>
        <p:nvPicPr>
          <p:cNvPr id="14" name="Picture 13">
            <a:extLst>
              <a:ext uri="{FF2B5EF4-FFF2-40B4-BE49-F238E27FC236}">
                <a16:creationId xmlns:a16="http://schemas.microsoft.com/office/drawing/2014/main" id="{DDDD05B7-BA86-7F3C-A8A4-1361FBA599A3}"/>
              </a:ext>
            </a:extLst>
          </p:cNvPr>
          <p:cNvPicPr>
            <a:picLocks noChangeAspect="1"/>
          </p:cNvPicPr>
          <p:nvPr/>
        </p:nvPicPr>
        <p:blipFill>
          <a:blip r:embed="rId6"/>
          <a:srcRect l="3029" t="47760" r="3937" b="12858"/>
          <a:stretch>
            <a:fillRect/>
          </a:stretch>
        </p:blipFill>
        <p:spPr>
          <a:xfrm>
            <a:off x="8137037" y="0"/>
            <a:ext cx="4053439" cy="2691144"/>
          </a:xfrm>
          <a:prstGeom prst="rect">
            <a:avLst/>
          </a:prstGeom>
        </p:spPr>
      </p:pic>
      <p:pic>
        <p:nvPicPr>
          <p:cNvPr id="17" name="Picture 16">
            <a:extLst>
              <a:ext uri="{FF2B5EF4-FFF2-40B4-BE49-F238E27FC236}">
                <a16:creationId xmlns:a16="http://schemas.microsoft.com/office/drawing/2014/main" id="{908C7C92-1046-0D2C-0BA2-57AAC9FE5605}"/>
              </a:ext>
            </a:extLst>
          </p:cNvPr>
          <p:cNvPicPr>
            <a:picLocks noChangeAspect="1"/>
          </p:cNvPicPr>
          <p:nvPr/>
        </p:nvPicPr>
        <p:blipFill>
          <a:blip r:embed="rId7"/>
          <a:srcRect l="490" t="9464" r="-490" b="17922"/>
          <a:stretch>
            <a:fillRect/>
          </a:stretch>
        </p:blipFill>
        <p:spPr>
          <a:xfrm>
            <a:off x="3699386" y="2738954"/>
            <a:ext cx="4437651" cy="2481868"/>
          </a:xfrm>
          <a:prstGeom prst="rect">
            <a:avLst/>
          </a:prstGeom>
        </p:spPr>
      </p:pic>
      <p:pic>
        <p:nvPicPr>
          <p:cNvPr id="4" name="Picture 3">
            <a:extLst>
              <a:ext uri="{FF2B5EF4-FFF2-40B4-BE49-F238E27FC236}">
                <a16:creationId xmlns:a16="http://schemas.microsoft.com/office/drawing/2014/main" id="{14AE8EBF-949D-B45F-F242-DCF342B60EFB}"/>
              </a:ext>
            </a:extLst>
          </p:cNvPr>
          <p:cNvPicPr>
            <a:picLocks noChangeAspect="1"/>
          </p:cNvPicPr>
          <p:nvPr/>
        </p:nvPicPr>
        <p:blipFill>
          <a:blip r:embed="rId8"/>
          <a:srcRect l="5187" t="14517" r="5317" b="12700"/>
          <a:stretch>
            <a:fillRect/>
          </a:stretch>
        </p:blipFill>
        <p:spPr>
          <a:xfrm>
            <a:off x="3652608" y="-3621"/>
            <a:ext cx="4531208" cy="2768214"/>
          </a:xfrm>
          <a:prstGeom prst="rect">
            <a:avLst/>
          </a:prstGeom>
        </p:spPr>
      </p:pic>
      <p:pic>
        <p:nvPicPr>
          <p:cNvPr id="10" name="Picture 9">
            <a:extLst>
              <a:ext uri="{FF2B5EF4-FFF2-40B4-BE49-F238E27FC236}">
                <a16:creationId xmlns:a16="http://schemas.microsoft.com/office/drawing/2014/main" id="{2A7DD668-DAE6-04ED-AED9-75DDB61BEE26}"/>
              </a:ext>
            </a:extLst>
          </p:cNvPr>
          <p:cNvPicPr>
            <a:picLocks noChangeAspect="1"/>
          </p:cNvPicPr>
          <p:nvPr/>
        </p:nvPicPr>
        <p:blipFill>
          <a:blip r:embed="rId9"/>
          <a:srcRect l="19914" r="41316"/>
          <a:stretch>
            <a:fillRect/>
          </a:stretch>
        </p:blipFill>
        <p:spPr>
          <a:xfrm rot="5400000">
            <a:off x="575705" y="2115441"/>
            <a:ext cx="2547976" cy="3699386"/>
          </a:xfrm>
          <a:prstGeom prst="rect">
            <a:avLst/>
          </a:prstGeom>
        </p:spPr>
      </p:pic>
    </p:spTree>
    <p:extLst>
      <p:ext uri="{BB962C8B-B14F-4D97-AF65-F5344CB8AC3E}">
        <p14:creationId xmlns:p14="http://schemas.microsoft.com/office/powerpoint/2010/main" val="17165258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a photo&#10;&#10;AI-generated content may be incorrect.">
            <a:extLst>
              <a:ext uri="{FF2B5EF4-FFF2-40B4-BE49-F238E27FC236}">
                <a16:creationId xmlns:a16="http://schemas.microsoft.com/office/drawing/2014/main" id="{D06F2320-53F9-C3DF-017B-A70920987BB9}"/>
              </a:ext>
            </a:extLst>
          </p:cNvPr>
          <p:cNvPicPr>
            <a:picLocks noChangeAspect="1"/>
          </p:cNvPicPr>
          <p:nvPr/>
        </p:nvPicPr>
        <p:blipFill>
          <a:blip r:embed="rId3"/>
          <a:srcRect t="24890"/>
          <a:stretch>
            <a:fillRect/>
          </a:stretch>
        </p:blipFill>
        <p:spPr>
          <a:xfrm>
            <a:off x="17928" y="0"/>
            <a:ext cx="12174071" cy="6858000"/>
          </a:xfrm>
          <a:prstGeom prst="rect">
            <a:avLst/>
          </a:prstGeom>
        </p:spPr>
      </p:pic>
      <p:pic>
        <p:nvPicPr>
          <p:cNvPr id="4" name="Picture 3" descr="blackopacity30.png">
            <a:extLst>
              <a:ext uri="{FF2B5EF4-FFF2-40B4-BE49-F238E27FC236}">
                <a16:creationId xmlns:a16="http://schemas.microsoft.com/office/drawing/2014/main" id="{368D5B17-76D6-0AF4-0A7F-C2C2BF14748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467351"/>
            <a:ext cx="12192000" cy="1390650"/>
          </a:xfrm>
          <a:prstGeom prst="rect">
            <a:avLst/>
          </a:prstGeom>
        </p:spPr>
      </p:pic>
      <p:sp>
        <p:nvSpPr>
          <p:cNvPr id="5" name="TextBox 4">
            <a:extLst>
              <a:ext uri="{FF2B5EF4-FFF2-40B4-BE49-F238E27FC236}">
                <a16:creationId xmlns:a16="http://schemas.microsoft.com/office/drawing/2014/main" id="{23738A2E-A31A-9874-F0D4-4195462C6DF4}"/>
              </a:ext>
            </a:extLst>
          </p:cNvPr>
          <p:cNvSpPr txBox="1"/>
          <p:nvPr/>
        </p:nvSpPr>
        <p:spPr>
          <a:xfrm>
            <a:off x="256613" y="5624067"/>
            <a:ext cx="11696700" cy="1077218"/>
          </a:xfrm>
          <a:prstGeom prst="rect">
            <a:avLst/>
          </a:prstGeom>
          <a:noFill/>
        </p:spPr>
        <p:txBody>
          <a:bodyPr wrap="square" rtlCol="0">
            <a:spAutoFit/>
          </a:bodyPr>
          <a:lstStyle/>
          <a:p>
            <a:r>
              <a:rPr lang="en-US" sz="3200" dirty="0">
                <a:solidFill>
                  <a:schemeClr val="bg1"/>
                </a:solidFill>
              </a:rPr>
              <a:t>Equipping new missionaries – </a:t>
            </a:r>
            <a:r>
              <a:rPr lang="en-US" sz="3200" b="1" dirty="0">
                <a:solidFill>
                  <a:schemeClr val="bg1"/>
                </a:solidFill>
                <a:effectLst>
                  <a:outerShdw blurRad="38100" dist="38100" dir="2700000" algn="tl">
                    <a:srgbClr val="000000">
                      <a:alpha val="43137"/>
                    </a:srgbClr>
                  </a:outerShdw>
                </a:effectLst>
              </a:rPr>
              <a:t>Church Planter Intensive and coaching program</a:t>
            </a:r>
          </a:p>
        </p:txBody>
      </p:sp>
    </p:spTree>
    <p:extLst>
      <p:ext uri="{BB962C8B-B14F-4D97-AF65-F5344CB8AC3E}">
        <p14:creationId xmlns:p14="http://schemas.microsoft.com/office/powerpoint/2010/main" val="4736594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and person standing together&#10;&#10;Description automatically generated">
            <a:extLst>
              <a:ext uri="{FF2B5EF4-FFF2-40B4-BE49-F238E27FC236}">
                <a16:creationId xmlns:a16="http://schemas.microsoft.com/office/drawing/2014/main" id="{E039DBAE-87AA-8C5A-887E-08EC2416C3D3}"/>
              </a:ext>
            </a:extLst>
          </p:cNvPr>
          <p:cNvPicPr>
            <a:picLocks noChangeAspect="1"/>
          </p:cNvPicPr>
          <p:nvPr/>
        </p:nvPicPr>
        <p:blipFill rotWithShape="1">
          <a:blip r:embed="rId3"/>
          <a:srcRect l="26545" t="12088" r="14196"/>
          <a:stretch/>
        </p:blipFill>
        <p:spPr>
          <a:xfrm>
            <a:off x="0" y="0"/>
            <a:ext cx="6934200" cy="6858000"/>
          </a:xfrm>
          <a:prstGeom prst="rect">
            <a:avLst/>
          </a:prstGeom>
        </p:spPr>
      </p:pic>
      <p:pic>
        <p:nvPicPr>
          <p:cNvPr id="5" name="Picture 4" descr="A person in a suit giving a high five to another person&#10;&#10;Description automatically generated">
            <a:extLst>
              <a:ext uri="{FF2B5EF4-FFF2-40B4-BE49-F238E27FC236}">
                <a16:creationId xmlns:a16="http://schemas.microsoft.com/office/drawing/2014/main" id="{2F42EED2-B2EE-6478-C708-9E0CC2EFFB3C}"/>
              </a:ext>
            </a:extLst>
          </p:cNvPr>
          <p:cNvPicPr>
            <a:picLocks noChangeAspect="1"/>
          </p:cNvPicPr>
          <p:nvPr/>
        </p:nvPicPr>
        <p:blipFill rotWithShape="1">
          <a:blip r:embed="rId4"/>
          <a:srcRect t="18431"/>
          <a:stretch/>
        </p:blipFill>
        <p:spPr>
          <a:xfrm>
            <a:off x="6096000" y="0"/>
            <a:ext cx="6096000" cy="6858000"/>
          </a:xfrm>
          <a:prstGeom prst="rect">
            <a:avLst/>
          </a:prstGeom>
        </p:spPr>
      </p:pic>
      <p:pic>
        <p:nvPicPr>
          <p:cNvPr id="4" name="Picture 3" descr="blackopacity30.png">
            <a:extLst>
              <a:ext uri="{FF2B5EF4-FFF2-40B4-BE49-F238E27FC236}">
                <a16:creationId xmlns:a16="http://schemas.microsoft.com/office/drawing/2014/main" id="{BE51BFCE-0CBB-543F-AC5F-C666B83F492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5149333"/>
            <a:ext cx="12192000" cy="1708667"/>
          </a:xfrm>
          <a:prstGeom prst="rect">
            <a:avLst/>
          </a:prstGeom>
        </p:spPr>
      </p:pic>
      <p:sp>
        <p:nvSpPr>
          <p:cNvPr id="6" name="TextBox 5">
            <a:extLst>
              <a:ext uri="{FF2B5EF4-FFF2-40B4-BE49-F238E27FC236}">
                <a16:creationId xmlns:a16="http://schemas.microsoft.com/office/drawing/2014/main" id="{5D2C381E-220A-D65D-8176-961B2026D52A}"/>
              </a:ext>
            </a:extLst>
          </p:cNvPr>
          <p:cNvSpPr txBox="1"/>
          <p:nvPr/>
        </p:nvSpPr>
        <p:spPr>
          <a:xfrm>
            <a:off x="378701" y="5280391"/>
            <a:ext cx="11434598" cy="1446550"/>
          </a:xfrm>
          <a:prstGeom prst="rect">
            <a:avLst/>
          </a:prstGeom>
          <a:noFill/>
        </p:spPr>
        <p:txBody>
          <a:bodyPr wrap="square">
            <a:spAutoFit/>
          </a:bodyPr>
          <a:lstStyle/>
          <a:p>
            <a:r>
              <a:rPr lang="en-US" sz="4400" b="1" dirty="0">
                <a:solidFill>
                  <a:schemeClr val="bg1"/>
                </a:solidFill>
                <a:effectLst>
                  <a:outerShdw blurRad="38100" dist="38100" dir="2700000" algn="tl">
                    <a:srgbClr val="000000">
                      <a:alpha val="43137"/>
                    </a:srgbClr>
                  </a:outerShdw>
                </a:effectLst>
                <a:latin typeface="+mj-lt"/>
              </a:rPr>
              <a:t>Home Missions administrator</a:t>
            </a:r>
          </a:p>
          <a:p>
            <a:r>
              <a:rPr lang="en-US" sz="4400" dirty="0">
                <a:solidFill>
                  <a:schemeClr val="bg1"/>
                </a:solidFill>
                <a:effectLst>
                  <a:outerShdw blurRad="38100" dist="38100" dir="2700000" algn="tl">
                    <a:srgbClr val="000000">
                      <a:alpha val="43137"/>
                    </a:srgbClr>
                  </a:outerShdw>
                </a:effectLst>
                <a:latin typeface="+mj-lt"/>
              </a:rPr>
              <a:t>Rev. Mark Gabb</a:t>
            </a:r>
            <a:endParaRPr lang="en-US" sz="4000" dirty="0">
              <a:solidFill>
                <a:schemeClr val="bg1"/>
              </a:solidFill>
              <a:latin typeface="+mj-lt"/>
            </a:endParaRPr>
          </a:p>
        </p:txBody>
      </p:sp>
    </p:spTree>
    <p:extLst>
      <p:ext uri="{BB962C8B-B14F-4D97-AF65-F5344CB8AC3E}">
        <p14:creationId xmlns:p14="http://schemas.microsoft.com/office/powerpoint/2010/main" val="2165280209"/>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F978C57143B2F4EB3BF9402E7B06E40" ma:contentTypeVersion="17" ma:contentTypeDescription="Create a new document." ma:contentTypeScope="" ma:versionID="2f8dbbef997849b602c222c8166b31b4">
  <xsd:schema xmlns:xsd="http://www.w3.org/2001/XMLSchema" xmlns:xs="http://www.w3.org/2001/XMLSchema" xmlns:p="http://schemas.microsoft.com/office/2006/metadata/properties" xmlns:ns2="131891c9-c40f-43c8-94b9-d64b4055cbfa" xmlns:ns3="5cd1452d-5967-4622-9749-a306807ee3c9" xmlns:ns4="9d1aa794-ada9-4a3e-9c2a-189f245fcbb8" targetNamespace="http://schemas.microsoft.com/office/2006/metadata/properties" ma:root="true" ma:fieldsID="e9c858f102744c4d29e9efb65780e995" ns2:_="" ns3:_="" ns4:_="">
    <xsd:import namespace="131891c9-c40f-43c8-94b9-d64b4055cbfa"/>
    <xsd:import namespace="5cd1452d-5967-4622-9749-a306807ee3c9"/>
    <xsd:import namespace="9d1aa794-ada9-4a3e-9c2a-189f245fcbb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4:TaxCatchAll" minOccurs="0"/>
                <xsd:element ref="ns2:MediaServiceSearchProperties"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1891c9-c40f-43c8-94b9-d64b4055cbfa"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d50e1b83-9df9-4a26-aedb-ff3d8b0dda66" ma:termSetId="09814cd3-568e-fe90-9814-8d621ff8fb84" ma:anchorId="fba54fb3-c3e1-fe81-a776-ca4b69148c4d" ma:open="true" ma:isKeyword="false">
      <xsd:complexType>
        <xsd:sequence>
          <xsd:element ref="pc:Terms" minOccurs="0" maxOccurs="1"/>
        </xsd:sequence>
      </xsd:complex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cd1452d-5967-4622-9749-a306807ee3c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d1aa794-ada9-4a3e-9c2a-189f245fcbb8"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245bd596-0f8a-4080-98bd-aff5be4fd504}" ma:internalName="TaxCatchAll" ma:showField="CatchAllData" ma:web="5cd1452d-5967-4622-9749-a306807ee3c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9d1aa794-ada9-4a3e-9c2a-189f245fcbb8" xsi:nil="true"/>
    <lcf76f155ced4ddcb4097134ff3c332f xmlns="131891c9-c40f-43c8-94b9-d64b4055cbf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299D642-F337-4E9D-808D-3B7EB6B43667}">
  <ds:schemaRefs>
    <ds:schemaRef ds:uri="http://schemas.microsoft.com/sharepoint/v3/contenttype/forms"/>
  </ds:schemaRefs>
</ds:datastoreItem>
</file>

<file path=customXml/itemProps2.xml><?xml version="1.0" encoding="utf-8"?>
<ds:datastoreItem xmlns:ds="http://schemas.openxmlformats.org/officeDocument/2006/customXml" ds:itemID="{E05D5F40-C9E3-4164-AFB6-2DAB5E729AA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1891c9-c40f-43c8-94b9-d64b4055cbfa"/>
    <ds:schemaRef ds:uri="5cd1452d-5967-4622-9749-a306807ee3c9"/>
    <ds:schemaRef ds:uri="9d1aa794-ada9-4a3e-9c2a-189f245fcb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CC0EE5A-525E-434D-9B4D-2CCCD9FF0D14}">
  <ds:schemaRefs>
    <ds:schemaRef ds:uri="http://schemas.microsoft.com/office/infopath/2007/PartnerControls"/>
    <ds:schemaRef ds:uri="5cd1452d-5967-4622-9749-a306807ee3c9"/>
    <ds:schemaRef ds:uri="http://purl.org/dc/elements/1.1/"/>
    <ds:schemaRef ds:uri="http://schemas.microsoft.com/office/2006/documentManagement/types"/>
    <ds:schemaRef ds:uri="http://www.w3.org/XML/1998/namespace"/>
    <ds:schemaRef ds:uri="http://schemas.microsoft.com/office/2006/metadata/properties"/>
    <ds:schemaRef ds:uri="http://schemas.openxmlformats.org/package/2006/metadata/core-properties"/>
    <ds:schemaRef ds:uri="131891c9-c40f-43c8-94b9-d64b4055cbfa"/>
    <ds:schemaRef ds:uri="http://purl.org/dc/dcmitype/"/>
    <ds:schemaRef ds:uri="http://purl.org/dc/terms/"/>
    <ds:schemaRef ds:uri="9d1aa794-ada9-4a3e-9c2a-189f245fcbb8"/>
    <ds:schemaRef ds:uri="b08356ad-c91c-4af8-a10f-e9f9e2b64d37"/>
  </ds:schemaRefs>
</ds:datastoreItem>
</file>

<file path=docMetadata/LabelInfo.xml><?xml version="1.0" encoding="utf-8"?>
<clbl:labelList xmlns:clbl="http://schemas.microsoft.com/office/2020/mipLabelMetadata">
  <clbl:label id="{91f13b54-0736-4885-a43b-80d7e53ca78c}" enabled="0" method="" siteId="{91f13b54-0736-4885-a43b-80d7e53ca78c}" removed="1"/>
</clbl:labelList>
</file>

<file path=docProps/app.xml><?xml version="1.0" encoding="utf-8"?>
<Properties xmlns="http://schemas.openxmlformats.org/officeDocument/2006/extended-properties" xmlns:vt="http://schemas.openxmlformats.org/officeDocument/2006/docPropsVTypes">
  <TotalTime>4117</TotalTime>
  <Words>5804</Words>
  <Application>Microsoft Office PowerPoint</Application>
  <PresentationFormat>Widescreen</PresentationFormat>
  <Paragraphs>267</Paragraphs>
  <Slides>37</Slides>
  <Notes>37</Notes>
  <HiddenSlides>0</HiddenSlides>
  <MMClips>0</MMClips>
  <ScaleCrop>false</ScaleCrop>
  <HeadingPairs>
    <vt:vector size="6" baseType="variant">
      <vt:variant>
        <vt:lpstr>Fonts Used</vt:lpstr>
      </vt:variant>
      <vt:variant>
        <vt:i4>6</vt:i4>
      </vt:variant>
      <vt:variant>
        <vt:lpstr>Theme</vt:lpstr>
      </vt:variant>
      <vt:variant>
        <vt:i4>8</vt:i4>
      </vt:variant>
      <vt:variant>
        <vt:lpstr>Slide Titles</vt:lpstr>
      </vt:variant>
      <vt:variant>
        <vt:i4>37</vt:i4>
      </vt:variant>
    </vt:vector>
  </HeadingPairs>
  <TitlesOfParts>
    <vt:vector size="51" baseType="lpstr">
      <vt:lpstr>Aptos</vt:lpstr>
      <vt:lpstr>Arial</vt:lpstr>
      <vt:lpstr>Calibri</vt:lpstr>
      <vt:lpstr>lato</vt:lpstr>
      <vt:lpstr>lora</vt:lpstr>
      <vt:lpstr>Trebuchet MS</vt:lpstr>
      <vt:lpstr>2_Office Theme</vt:lpstr>
      <vt:lpstr>5_Office Theme</vt:lpstr>
      <vt:lpstr>6_Office Theme</vt:lpstr>
      <vt:lpstr>3_Custom Design</vt:lpstr>
      <vt:lpstr>4_Custom Design</vt:lpstr>
      <vt:lpstr>5_Custom Design</vt:lpstr>
      <vt:lpstr>10_Office Theme</vt:lpstr>
      <vt:lpstr>1_Office Theme</vt:lpstr>
      <vt:lpstr>PowerPoint Presentation</vt:lpstr>
      <vt:lpstr>PowerPoint Presentation</vt:lpstr>
      <vt:lpstr>This is a big goal. Why start 100 new home missions?</vt:lpstr>
      <vt:lpstr>PowerPoint Presentation</vt:lpstr>
      <vt:lpstr>How does our synod  plant churches?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Home missions celebrate grand openings</vt:lpstr>
      <vt:lpstr>WELS Church Extension Fund A valuable partner of Home Missions</vt:lpstr>
      <vt:lpstr>Home missions dedicate new buildings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Briana Lambrecht</dc:creator>
  <cp:lastModifiedBy>Marissa Krogmann</cp:lastModifiedBy>
  <cp:revision>90</cp:revision>
  <dcterms:created xsi:type="dcterms:W3CDTF">2018-10-17T20:27:17Z</dcterms:created>
  <dcterms:modified xsi:type="dcterms:W3CDTF">2026-04-07T20:53:25Z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0x0101004F978C57143B2F4EB3BF9402E7B06E40</vt:lpwstr>
  </property>
  <property fmtid="{D5CDD505-2E9C-101B-9397-08002B2CF9AE}" pid="3" name="MediaServiceImageTags">
    <vt:lpwstr/>
  </property>
</Properties>
</file>